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Lst>
  <p:notesMasterIdLst>
    <p:notesMasterId r:id="rId5"/>
  </p:notesMasterIdLst>
  <p:sldIdLst>
    <p:sldId id="260" r:id="rId4"/>
    <p:sldId id="277" r:id="rId6"/>
    <p:sldId id="288" r:id="rId7"/>
    <p:sldId id="259" r:id="rId8"/>
    <p:sldId id="285" r:id="rId9"/>
    <p:sldId id="282" r:id="rId10"/>
    <p:sldId id="265" r:id="rId11"/>
    <p:sldId id="324" r:id="rId12"/>
    <p:sldId id="287" r:id="rId13"/>
    <p:sldId id="323" r:id="rId14"/>
    <p:sldId id="268" r:id="rId15"/>
    <p:sldId id="271" r:id="rId16"/>
    <p:sldId id="290" r:id="rId17"/>
    <p:sldId id="270" r:id="rId18"/>
    <p:sldId id="291" r:id="rId19"/>
    <p:sldId id="325" r:id="rId20"/>
    <p:sldId id="326" r:id="rId21"/>
    <p:sldId id="266" r:id="rId22"/>
    <p:sldId id="289" r:id="rId23"/>
    <p:sldId id="319" r:id="rId24"/>
    <p:sldId id="32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14" autoAdjust="0"/>
    <p:restoredTop sz="94660"/>
  </p:normalViewPr>
  <p:slideViewPr>
    <p:cSldViewPr snapToGrid="0">
      <p:cViewPr varScale="1">
        <p:scale>
          <a:sx n="115" d="100"/>
          <a:sy n="115" d="100"/>
        </p:scale>
        <p:origin x="-432" y="-114"/>
      </p:cViewPr>
      <p:guideLst>
        <p:guide orient="horz" pos="203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54F8BE-1777-48DF-B7AD-23984B035DC4}"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C7625-47F7-4D17-8615-97334938A435}"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84ECAD9-32EE-4091-BDA5-6BD15ACC5E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soulunileaders.com/"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A0AD226-B670-4BE6-9303-92D0EC2DAAB8}" type="datetime1">
              <a:rPr lang="en-IN" smtClean="0"/>
            </a:fld>
            <a:endParaRPr lang="en-IN"/>
          </a:p>
        </p:txBody>
      </p:sp>
      <p:sp>
        <p:nvSpPr>
          <p:cNvPr id="5" name="Footer Placeholder 4"/>
          <p:cNvSpPr>
            <a:spLocks noGrp="1"/>
          </p:cNvSpPr>
          <p:nvPr>
            <p:ph type="ftr" sz="quarter" idx="11"/>
          </p:nvPr>
        </p:nvSpPr>
        <p:spPr/>
        <p:txBody>
          <a:bodyPr/>
          <a:lstStyle/>
          <a:p>
            <a:r>
              <a:rPr lang="en-US" smtClean="0"/>
              <a:t>Email: soul@soulunileaders.com | Phone: +91 </a:t>
            </a:r>
            <a:r>
              <a:rPr lang="en-US" dirty="0" smtClean="0">
                <a:sym typeface="+mn-ea"/>
              </a:rPr>
              <a:t>7077769334</a:t>
            </a:r>
            <a:r>
              <a:rPr lang="en-US" smtClean="0"/>
              <a:t>| (C) SOUL Limited</a:t>
            </a:r>
            <a:endParaRPr lang="en-IN"/>
          </a:p>
        </p:txBody>
      </p:sp>
      <p:sp>
        <p:nvSpPr>
          <p:cNvPr id="6" name="Slide Number Placeholder 5"/>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35ED3C95-33E3-4166-B671-FCEF8FC9FE5F}" type="datetime1">
              <a:rPr lang="en-IN" smtClean="0"/>
            </a:fld>
            <a:endParaRPr lang="en-IN"/>
          </a:p>
        </p:txBody>
      </p:sp>
      <p:sp>
        <p:nvSpPr>
          <p:cNvPr id="5" name="Footer Placeholder 4"/>
          <p:cNvSpPr>
            <a:spLocks noGrp="1"/>
          </p:cNvSpPr>
          <p:nvPr>
            <p:ph type="ftr" sz="quarter" idx="11"/>
          </p:nvPr>
        </p:nvSpPr>
        <p:spPr/>
        <p:txBody>
          <a:bodyPr/>
          <a:lstStyle/>
          <a:p>
            <a:r>
              <a:rPr lang="en-US" smtClean="0"/>
              <a:t>Email: soul@soulunileaders.com | Phone: +91 1234567890 | (C) SOUL Limited</a:t>
            </a:r>
            <a:endParaRPr lang="en-IN"/>
          </a:p>
        </p:txBody>
      </p:sp>
      <p:sp>
        <p:nvSpPr>
          <p:cNvPr id="6" name="Slide Number Placeholder 5"/>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B0808344-1E11-40E3-B6AB-B0BAAA407A98}" type="datetime1">
              <a:rPr lang="en-IN" smtClean="0"/>
            </a:fld>
            <a:endParaRPr lang="en-IN"/>
          </a:p>
        </p:txBody>
      </p:sp>
      <p:sp>
        <p:nvSpPr>
          <p:cNvPr id="5" name="Footer Placeholder 4"/>
          <p:cNvSpPr>
            <a:spLocks noGrp="1"/>
          </p:cNvSpPr>
          <p:nvPr>
            <p:ph type="ftr" sz="quarter" idx="11"/>
          </p:nvPr>
        </p:nvSpPr>
        <p:spPr/>
        <p:txBody>
          <a:bodyPr/>
          <a:lstStyle/>
          <a:p>
            <a:r>
              <a:rPr lang="en-US" smtClean="0"/>
              <a:t>Email: soul@soulunileaders.com | Phone: +91 1234567890 | (C) SOUL Limited</a:t>
            </a:r>
            <a:endParaRPr lang="en-IN"/>
          </a:p>
        </p:txBody>
      </p:sp>
      <p:sp>
        <p:nvSpPr>
          <p:cNvPr id="6" name="Slide Number Placeholder 5"/>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44" name="Picture Placeholder 122"/>
          <p:cNvSpPr>
            <a:spLocks noGrp="1"/>
          </p:cNvSpPr>
          <p:nvPr>
            <p:ph type="pic" sz="quarter" idx="14"/>
          </p:nvPr>
        </p:nvSpPr>
        <p:spPr>
          <a:xfrm>
            <a:off x="890218" y="5235555"/>
            <a:ext cx="810000" cy="810000"/>
          </a:xfrm>
          <a:prstGeom prst="ellipse">
            <a:avLst/>
          </a:prstGeom>
          <a:effectLst/>
        </p:spPr>
        <p:txBody>
          <a:bodyPr anchor="ctr">
            <a:noAutofit/>
          </a:bodyPr>
          <a:lstStyle>
            <a:lvl1pPr marL="0" indent="0" algn="ctr">
              <a:buNone/>
              <a:defRPr sz="1000"/>
            </a:lvl1pPr>
          </a:lstStyle>
          <a:p>
            <a:r>
              <a:rPr lang="en-US" dirty="0" smtClean="0"/>
              <a:t>Click icon to add picture</a:t>
            </a:r>
            <a:endParaRPr lang="en-US" dirty="0"/>
          </a:p>
        </p:txBody>
      </p:sp>
      <p:sp>
        <p:nvSpPr>
          <p:cNvPr id="145" name="Picture Placeholder 122"/>
          <p:cNvSpPr>
            <a:spLocks noGrp="1"/>
          </p:cNvSpPr>
          <p:nvPr>
            <p:ph type="pic" sz="quarter" idx="15"/>
          </p:nvPr>
        </p:nvSpPr>
        <p:spPr>
          <a:xfrm>
            <a:off x="2800355" y="5234135"/>
            <a:ext cx="810000" cy="811420"/>
          </a:xfrm>
          <a:prstGeom prst="ellipse">
            <a:avLst/>
          </a:prstGeom>
          <a:effectLst/>
        </p:spPr>
        <p:txBody>
          <a:bodyPr anchor="ctr">
            <a:noAutofit/>
          </a:bodyPr>
          <a:lstStyle>
            <a:lvl1pPr marL="0" indent="0" algn="ctr">
              <a:buNone/>
              <a:defRPr sz="1000"/>
            </a:lvl1pPr>
          </a:lstStyle>
          <a:p>
            <a:r>
              <a:rPr lang="en-US" smtClean="0"/>
              <a:t>Click icon to add picture</a:t>
            </a:r>
            <a:endParaRPr lang="en-US"/>
          </a:p>
        </p:txBody>
      </p:sp>
      <p:sp>
        <p:nvSpPr>
          <p:cNvPr id="146" name="Picture Placeholder 122"/>
          <p:cNvSpPr>
            <a:spLocks noGrp="1"/>
          </p:cNvSpPr>
          <p:nvPr>
            <p:ph type="pic" sz="quarter" idx="16"/>
          </p:nvPr>
        </p:nvSpPr>
        <p:spPr>
          <a:xfrm>
            <a:off x="4727816" y="5234135"/>
            <a:ext cx="810000" cy="811420"/>
          </a:xfrm>
          <a:prstGeom prst="ellipse">
            <a:avLst/>
          </a:prstGeom>
          <a:effectLst/>
        </p:spPr>
        <p:txBody>
          <a:bodyPr anchor="ctr">
            <a:noAutofit/>
          </a:bodyPr>
          <a:lstStyle>
            <a:lvl1pPr marL="0" indent="0" algn="ctr">
              <a:buNone/>
              <a:defRPr sz="1000"/>
            </a:lvl1pPr>
          </a:lstStyle>
          <a:p>
            <a:r>
              <a:rPr lang="en-US" smtClean="0"/>
              <a:t>Click icon to add picture</a:t>
            </a:r>
            <a:endParaRPr lang="en-US"/>
          </a:p>
        </p:txBody>
      </p:sp>
      <p:sp>
        <p:nvSpPr>
          <p:cNvPr id="147" name="Picture Placeholder 122"/>
          <p:cNvSpPr>
            <a:spLocks noGrp="1"/>
          </p:cNvSpPr>
          <p:nvPr>
            <p:ph type="pic" sz="quarter" idx="17"/>
          </p:nvPr>
        </p:nvSpPr>
        <p:spPr>
          <a:xfrm>
            <a:off x="6637953" y="5234135"/>
            <a:ext cx="810000" cy="811420"/>
          </a:xfrm>
          <a:prstGeom prst="ellipse">
            <a:avLst/>
          </a:prstGeom>
          <a:effectLst/>
        </p:spPr>
        <p:txBody>
          <a:bodyPr anchor="ctr">
            <a:noAutofit/>
          </a:bodyPr>
          <a:lstStyle>
            <a:lvl1pPr marL="0" indent="0" algn="ctr">
              <a:buNone/>
              <a:defRPr sz="1000"/>
            </a:lvl1pPr>
          </a:lstStyle>
          <a:p>
            <a:r>
              <a:rPr lang="en-US" smtClean="0"/>
              <a:t>Click icon to add picture</a:t>
            </a:r>
            <a:endParaRPr lang="en-US"/>
          </a:p>
        </p:txBody>
      </p:sp>
      <p:sp>
        <p:nvSpPr>
          <p:cNvPr id="148" name="Picture Placeholder 122"/>
          <p:cNvSpPr>
            <a:spLocks noGrp="1"/>
          </p:cNvSpPr>
          <p:nvPr>
            <p:ph type="pic" sz="quarter" idx="18"/>
          </p:nvPr>
        </p:nvSpPr>
        <p:spPr>
          <a:xfrm>
            <a:off x="8565414" y="5234135"/>
            <a:ext cx="810000" cy="811420"/>
          </a:xfrm>
          <a:prstGeom prst="ellipse">
            <a:avLst/>
          </a:prstGeom>
          <a:effectLst/>
        </p:spPr>
        <p:txBody>
          <a:bodyPr anchor="ctr">
            <a:noAutofit/>
          </a:bodyPr>
          <a:lstStyle>
            <a:lvl1pPr marL="0" indent="0" algn="ctr">
              <a:buNone/>
              <a:defRPr sz="1000"/>
            </a:lvl1pPr>
          </a:lstStyle>
          <a:p>
            <a:r>
              <a:rPr lang="en-US" smtClean="0"/>
              <a:t>Click icon to add picture</a:t>
            </a:r>
            <a:endParaRPr lang="en-US"/>
          </a:p>
        </p:txBody>
      </p:sp>
      <p:sp>
        <p:nvSpPr>
          <p:cNvPr id="149" name="Picture Placeholder 122"/>
          <p:cNvSpPr>
            <a:spLocks noGrp="1"/>
          </p:cNvSpPr>
          <p:nvPr>
            <p:ph type="pic" sz="quarter" idx="19"/>
          </p:nvPr>
        </p:nvSpPr>
        <p:spPr>
          <a:xfrm>
            <a:off x="10475551" y="5234135"/>
            <a:ext cx="810000" cy="811420"/>
          </a:xfrm>
          <a:prstGeom prst="ellipse">
            <a:avLst/>
          </a:prstGeom>
          <a:effectLst/>
        </p:spPr>
        <p:txBody>
          <a:bodyPr anchor="ctr">
            <a:noAutofit/>
          </a:bodyPr>
          <a:lstStyle>
            <a:lvl1pPr marL="0" indent="0" algn="ctr">
              <a:buNone/>
              <a:defRPr sz="1000"/>
            </a:lvl1pPr>
          </a:lstStyle>
          <a:p>
            <a:r>
              <a:rPr lang="en-US" smtClean="0"/>
              <a:t>Click icon to add picture</a:t>
            </a:r>
            <a:endParaRPr lang="en-US"/>
          </a:p>
        </p:txBody>
      </p:sp>
      <p:sp>
        <p:nvSpPr>
          <p:cNvPr id="150" name="Picture Placeholder 122"/>
          <p:cNvSpPr>
            <a:spLocks noGrp="1"/>
          </p:cNvSpPr>
          <p:nvPr>
            <p:ph type="pic" sz="quarter" idx="11"/>
          </p:nvPr>
        </p:nvSpPr>
        <p:spPr>
          <a:xfrm>
            <a:off x="1709577" y="3238852"/>
            <a:ext cx="1080001" cy="1080000"/>
          </a:xfrm>
          <a:prstGeom prst="ellipse">
            <a:avLst/>
          </a:prstGeom>
          <a:effectLst/>
        </p:spPr>
        <p:txBody>
          <a:bodyPr anchor="ctr">
            <a:normAutofit/>
          </a:bodyPr>
          <a:lstStyle>
            <a:lvl1pPr marL="0" indent="0" algn="ctr">
              <a:buNone/>
              <a:defRPr sz="1000"/>
            </a:lvl1pPr>
          </a:lstStyle>
          <a:p>
            <a:r>
              <a:rPr lang="en-US" smtClean="0"/>
              <a:t>Click icon to add picture</a:t>
            </a:r>
            <a:endParaRPr lang="en-US"/>
          </a:p>
        </p:txBody>
      </p:sp>
      <p:sp>
        <p:nvSpPr>
          <p:cNvPr id="151" name="Picture Placeholder 122"/>
          <p:cNvSpPr>
            <a:spLocks noGrp="1"/>
          </p:cNvSpPr>
          <p:nvPr>
            <p:ph type="pic" sz="quarter" idx="12"/>
          </p:nvPr>
        </p:nvSpPr>
        <p:spPr>
          <a:xfrm>
            <a:off x="5547176" y="3238851"/>
            <a:ext cx="1080000" cy="1080000"/>
          </a:xfrm>
          <a:prstGeom prst="ellipse">
            <a:avLst/>
          </a:prstGeom>
          <a:effectLst/>
        </p:spPr>
        <p:txBody>
          <a:bodyPr anchor="ctr">
            <a:normAutofit/>
          </a:bodyPr>
          <a:lstStyle>
            <a:lvl1pPr marL="0" indent="0" algn="ctr">
              <a:buNone/>
              <a:defRPr sz="1000"/>
            </a:lvl1pPr>
          </a:lstStyle>
          <a:p>
            <a:r>
              <a:rPr lang="en-US" smtClean="0"/>
              <a:t>Click icon to add picture</a:t>
            </a:r>
            <a:endParaRPr lang="en-US"/>
          </a:p>
        </p:txBody>
      </p:sp>
      <p:sp>
        <p:nvSpPr>
          <p:cNvPr id="152" name="Picture Placeholder 122"/>
          <p:cNvSpPr>
            <a:spLocks noGrp="1"/>
          </p:cNvSpPr>
          <p:nvPr>
            <p:ph type="pic" sz="quarter" idx="13"/>
          </p:nvPr>
        </p:nvSpPr>
        <p:spPr>
          <a:xfrm>
            <a:off x="9384774" y="3238851"/>
            <a:ext cx="1080000" cy="1080000"/>
          </a:xfrm>
          <a:prstGeom prst="ellipse">
            <a:avLst/>
          </a:prstGeom>
          <a:effectLst/>
        </p:spPr>
        <p:txBody>
          <a:bodyPr anchor="ctr">
            <a:normAutofit/>
          </a:bodyPr>
          <a:lstStyle>
            <a:lvl1pPr marL="0" indent="0" algn="ctr">
              <a:buNone/>
              <a:defRPr sz="1000"/>
            </a:lvl1pPr>
          </a:lstStyle>
          <a:p>
            <a:r>
              <a:rPr lang="en-US" dirty="0" smtClean="0"/>
              <a:t>Click icon to add picture</a:t>
            </a:r>
            <a:endParaRPr lang="en-US" dirty="0"/>
          </a:p>
        </p:txBody>
      </p:sp>
      <p:sp>
        <p:nvSpPr>
          <p:cNvPr id="153" name="Picture Placeholder 122"/>
          <p:cNvSpPr>
            <a:spLocks noGrp="1"/>
          </p:cNvSpPr>
          <p:nvPr>
            <p:ph type="pic" sz="quarter" idx="10"/>
          </p:nvPr>
        </p:nvSpPr>
        <p:spPr>
          <a:xfrm>
            <a:off x="5410792" y="1012533"/>
            <a:ext cx="1312732" cy="1306800"/>
          </a:xfrm>
          <a:prstGeom prst="ellipse">
            <a:avLst/>
          </a:prstGeom>
          <a:effectLst/>
        </p:spPr>
        <p:txBody>
          <a:bodyPr anchor="ctr">
            <a:normAutofit/>
          </a:bodyPr>
          <a:lstStyle>
            <a:lvl1pPr marL="0" indent="0" algn="ctr">
              <a:buNone/>
              <a:defRPr sz="1000"/>
            </a:lvl1pPr>
          </a:lstStyle>
          <a:p>
            <a:r>
              <a:rPr lang="en-US" dirty="0" smtClean="0"/>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800" b="0" i="0">
                <a:solidFill>
                  <a:schemeClr val="bg1"/>
                </a:solidFill>
                <a:latin typeface="Lucida Sans Unicode" panose="020B0602030504020204"/>
                <a:cs typeface="Lucida Sans Unicode" panose="020B0602030504020204"/>
              </a:defRPr>
            </a:lvl1pPr>
          </a:lstStyle>
          <a:p>
            <a:pPr marL="12700" marR="0" lvl="0" indent="0" algn="l" defTabSz="914400" rtl="0" eaLnBrk="1" fontAlgn="auto" latinLnBrk="0" hangingPunct="1">
              <a:lnSpc>
                <a:spcPct val="100000"/>
              </a:lnSpc>
              <a:spcBef>
                <a:spcPts val="220"/>
              </a:spcBef>
              <a:spcAft>
                <a:spcPts val="0"/>
              </a:spcAft>
              <a:buClrTx/>
              <a:buSzTx/>
              <a:buFontTx/>
              <a:buNone/>
              <a:defRPr/>
            </a:pP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a:t>
            </a:r>
            <a:r>
              <a:rPr kumimoji="0" sz="1800" b="0" i="0" u="none" strike="noStrike" kern="1200" cap="none" spc="-110"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0" i="0" u="none" strike="noStrike" kern="1200" cap="none" spc="-55" normalizeH="0" baseline="0" noProof="0">
                <a:ln>
                  <a:noFill/>
                </a:ln>
                <a:solidFill>
                  <a:prstClr val="white"/>
                </a:solidFill>
                <a:effectLst/>
                <a:uLnTx/>
                <a:uFillTx/>
                <a:latin typeface="Lucida Sans Unicode" panose="020B0602030504020204"/>
                <a:ea typeface="+mn-ea"/>
                <a:cs typeface="Lucida Sans Unicode" panose="020B0602030504020204"/>
              </a:rPr>
              <a:t>Co</a:t>
            </a:r>
            <a:r>
              <a:rPr kumimoji="0" sz="1800" b="0" i="0" u="none" strike="noStrike" kern="1200" cap="none" spc="-105" normalizeH="0" baseline="0" noProof="0">
                <a:ln>
                  <a:noFill/>
                </a:ln>
                <a:solidFill>
                  <a:prstClr val="white"/>
                </a:solidFill>
                <a:effectLst/>
                <a:uLnTx/>
                <a:uFillTx/>
                <a:latin typeface="Lucida Sans Unicode" panose="020B0602030504020204"/>
                <a:ea typeface="+mn-ea"/>
                <a:cs typeface="Lucida Sans Unicode" panose="020B0602030504020204"/>
              </a:rPr>
              <a:t>p</a:t>
            </a: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y</a:t>
            </a:r>
            <a:r>
              <a:rPr kumimoji="0" sz="1800" b="0" i="0" u="none" strike="noStrike" kern="1200" cap="none" spc="-5" normalizeH="0" baseline="0" noProof="0">
                <a:ln>
                  <a:noFill/>
                </a:ln>
                <a:solidFill>
                  <a:prstClr val="white"/>
                </a:solidFill>
                <a:effectLst/>
                <a:uLnTx/>
                <a:uFillTx/>
                <a:latin typeface="Lucida Sans Unicode" panose="020B0602030504020204"/>
                <a:ea typeface="+mn-ea"/>
                <a:cs typeface="Lucida Sans Unicode" panose="020B0602030504020204"/>
              </a:rPr>
              <a:t>r</a:t>
            </a:r>
            <a:r>
              <a:rPr kumimoji="0" sz="1800" b="0" i="0" u="none" strike="noStrike" kern="1200" cap="none" spc="-65" normalizeH="0" baseline="0" noProof="0">
                <a:ln>
                  <a:noFill/>
                </a:ln>
                <a:solidFill>
                  <a:prstClr val="white"/>
                </a:solidFill>
                <a:effectLst/>
                <a:uLnTx/>
                <a:uFillTx/>
                <a:latin typeface="Lucida Sans Unicode" panose="020B0602030504020204"/>
                <a:ea typeface="+mn-ea"/>
                <a:cs typeface="Lucida Sans Unicode" panose="020B0602030504020204"/>
              </a:rPr>
              <a:t>ig</a:t>
            </a:r>
            <a:r>
              <a:rPr kumimoji="0" sz="1800" b="0" i="0" u="none" strike="noStrike" kern="1200" cap="none" spc="-100" normalizeH="0" baseline="0" noProof="0">
                <a:ln>
                  <a:noFill/>
                </a:ln>
                <a:solidFill>
                  <a:prstClr val="white"/>
                </a:solidFill>
                <a:effectLst/>
                <a:uLnTx/>
                <a:uFillTx/>
                <a:latin typeface="Lucida Sans Unicode" panose="020B0602030504020204"/>
                <a:ea typeface="+mn-ea"/>
                <a:cs typeface="Lucida Sans Unicode" panose="020B0602030504020204"/>
              </a:rPr>
              <a:t>h</a:t>
            </a:r>
            <a:r>
              <a:rPr kumimoji="0" sz="1800" b="0" i="0" u="none" strike="noStrike" kern="1200" cap="none" spc="-40" normalizeH="0" baseline="0" noProof="0">
                <a:ln>
                  <a:noFill/>
                </a:ln>
                <a:solidFill>
                  <a:prstClr val="white"/>
                </a:solidFill>
                <a:effectLst/>
                <a:uLnTx/>
                <a:uFillTx/>
                <a:latin typeface="Lucida Sans Unicode" panose="020B0602030504020204"/>
                <a:ea typeface="+mn-ea"/>
                <a:cs typeface="Lucida Sans Unicode" panose="020B0602030504020204"/>
              </a:rPr>
              <a:t>t</a:t>
            </a:r>
            <a:r>
              <a:rPr kumimoji="0" sz="1800" b="0" i="0" u="none" strike="noStrike" kern="1200" cap="none" spc="-85"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1" i="0" u="none" strike="noStrike" kern="1200" cap="none" spc="-145" normalizeH="0" baseline="0" noProof="0">
                <a:ln>
                  <a:noFill/>
                </a:ln>
                <a:solidFill>
                  <a:prstClr val="white"/>
                </a:solidFill>
                <a:effectLst/>
                <a:uLnTx/>
                <a:uFillTx/>
                <a:latin typeface="Tahoma" panose="020B0604030504040204"/>
                <a:ea typeface="+mn-ea"/>
                <a:cs typeface="Tahoma" panose="020B0604030504040204"/>
              </a:rPr>
              <a:t>S</a:t>
            </a:r>
            <a:r>
              <a:rPr kumimoji="0" sz="1800" b="1" i="0" u="none" strike="noStrike" kern="1200" cap="none" spc="50" normalizeH="0" baseline="0" noProof="0">
                <a:ln>
                  <a:noFill/>
                </a:ln>
                <a:solidFill>
                  <a:prstClr val="white"/>
                </a:solidFill>
                <a:effectLst/>
                <a:uLnTx/>
                <a:uFillTx/>
                <a:latin typeface="Tahoma" panose="020B0604030504040204"/>
                <a:ea typeface="+mn-ea"/>
                <a:cs typeface="Tahoma" panose="020B0604030504040204"/>
              </a:rPr>
              <a:t>O</a:t>
            </a:r>
            <a:r>
              <a:rPr kumimoji="0" sz="1800" b="1" i="0" u="none" strike="noStrike" kern="1200" cap="none" spc="5" normalizeH="0" baseline="0" noProof="0">
                <a:ln>
                  <a:noFill/>
                </a:ln>
                <a:solidFill>
                  <a:prstClr val="white"/>
                </a:solidFill>
                <a:effectLst/>
                <a:uLnTx/>
                <a:uFillTx/>
                <a:latin typeface="Tahoma" panose="020B0604030504040204"/>
                <a:ea typeface="+mn-ea"/>
                <a:cs typeface="Tahoma" panose="020B0604030504040204"/>
              </a:rPr>
              <a:t>UL</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 </a:t>
            </a:r>
            <a:r>
              <a:rPr kumimoji="0" sz="1800" b="1" i="0" u="none" strike="noStrike" kern="1200" cap="none" spc="-160" normalizeH="0" baseline="0" noProof="0">
                <a:ln>
                  <a:noFill/>
                </a:ln>
                <a:solidFill>
                  <a:prstClr val="white"/>
                </a:solidFill>
                <a:effectLst/>
                <a:uLnTx/>
                <a:uFillTx/>
                <a:latin typeface="Tahoma" panose="020B0604030504040204"/>
                <a:ea typeface="+mn-ea"/>
                <a:cs typeface="Tahoma" panose="020B0604030504040204"/>
              </a:rPr>
              <a:t>L</a:t>
            </a:r>
            <a:r>
              <a:rPr kumimoji="0" sz="1800" b="1" i="0" u="none" strike="noStrike" kern="1200" cap="none" spc="-13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120" normalizeH="0" baseline="0" noProof="0">
                <a:ln>
                  <a:noFill/>
                </a:ln>
                <a:solidFill>
                  <a:prstClr val="white"/>
                </a:solidFill>
                <a:effectLst/>
                <a:uLnTx/>
                <a:uFillTx/>
                <a:latin typeface="Tahoma" panose="020B0604030504040204"/>
                <a:ea typeface="+mn-ea"/>
                <a:cs typeface="Tahoma" panose="020B0604030504040204"/>
              </a:rPr>
              <a:t>M</a:t>
            </a:r>
            <a:r>
              <a:rPr kumimoji="0" sz="1800" b="1" i="0" u="none" strike="noStrike" kern="1200" cap="none" spc="-6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T</a:t>
            </a:r>
            <a:r>
              <a:rPr kumimoji="0" sz="1800" b="1" i="0" u="none" strike="noStrike" kern="1200" cap="none" spc="-95" normalizeH="0" baseline="0" noProof="0">
                <a:ln>
                  <a:noFill/>
                </a:ln>
                <a:solidFill>
                  <a:prstClr val="white"/>
                </a:solidFill>
                <a:effectLst/>
                <a:uLnTx/>
                <a:uFillTx/>
                <a:latin typeface="Tahoma" panose="020B0604030504040204"/>
                <a:ea typeface="+mn-ea"/>
                <a:cs typeface="Tahoma" panose="020B0604030504040204"/>
              </a:rPr>
              <a:t>E</a:t>
            </a:r>
            <a:r>
              <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rPr>
              <a:t>D</a:t>
            </a:r>
            <a:endPar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1" i="0">
                <a:solidFill>
                  <a:schemeClr val="tx1"/>
                </a:solidFill>
                <a:latin typeface="Times New Roman" panose="02020603050405020304"/>
                <a:cs typeface="Times New Roman" panose="02020603050405020304"/>
              </a:defRPr>
            </a:lvl1pPr>
          </a:lstStyle>
          <a:p/>
        </p:txBody>
      </p:sp>
      <p:sp>
        <p:nvSpPr>
          <p:cNvPr id="3" name="Holder 3"/>
          <p:cNvSpPr>
            <a:spLocks noGrp="1"/>
          </p:cNvSpPr>
          <p:nvPr>
            <p:ph type="body" idx="1"/>
          </p:nvPr>
        </p:nvSpPr>
        <p:spPr/>
        <p:txBody>
          <a:bodyPr lIns="0" tIns="0" rIns="0" bIns="0"/>
          <a:lstStyle>
            <a:lvl1pPr>
              <a:defRPr sz="1400" b="0" i="0">
                <a:solidFill>
                  <a:srgbClr val="2E5496"/>
                </a:solidFill>
                <a:latin typeface="Arial MT"/>
                <a:cs typeface="Arial MT"/>
              </a:defRPr>
            </a:lvl1pPr>
          </a:lstStyle>
          <a:p/>
        </p:txBody>
      </p:sp>
      <p:sp>
        <p:nvSpPr>
          <p:cNvPr id="4" name="Holder 4"/>
          <p:cNvSpPr>
            <a:spLocks noGrp="1"/>
          </p:cNvSpPr>
          <p:nvPr>
            <p:ph type="ftr" sz="quarter" idx="5"/>
          </p:nvPr>
        </p:nvSpPr>
        <p:spPr/>
        <p:txBody>
          <a:bodyPr lIns="0" tIns="0" rIns="0" bIns="0"/>
          <a:lstStyle>
            <a:lvl1pPr>
              <a:defRPr sz="1800" b="0" i="0">
                <a:solidFill>
                  <a:schemeClr val="bg1"/>
                </a:solidFill>
                <a:latin typeface="Lucida Sans Unicode" panose="020B0602030504020204"/>
                <a:cs typeface="Lucida Sans Unicode" panose="020B0602030504020204"/>
              </a:defRPr>
            </a:lvl1pPr>
          </a:lstStyle>
          <a:p>
            <a:pPr marL="12700" marR="0" lvl="0" indent="0" algn="l" defTabSz="914400" rtl="0" eaLnBrk="1" fontAlgn="auto" latinLnBrk="0" hangingPunct="1">
              <a:lnSpc>
                <a:spcPct val="100000"/>
              </a:lnSpc>
              <a:spcBef>
                <a:spcPts val="220"/>
              </a:spcBef>
              <a:spcAft>
                <a:spcPts val="0"/>
              </a:spcAft>
              <a:buClrTx/>
              <a:buSzTx/>
              <a:buFontTx/>
              <a:buNone/>
              <a:defRPr/>
            </a:pP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a:t>
            </a:r>
            <a:r>
              <a:rPr kumimoji="0" sz="1800" b="0" i="0" u="none" strike="noStrike" kern="1200" cap="none" spc="-110"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0" i="0" u="none" strike="noStrike" kern="1200" cap="none" spc="-55" normalizeH="0" baseline="0" noProof="0">
                <a:ln>
                  <a:noFill/>
                </a:ln>
                <a:solidFill>
                  <a:prstClr val="white"/>
                </a:solidFill>
                <a:effectLst/>
                <a:uLnTx/>
                <a:uFillTx/>
                <a:latin typeface="Lucida Sans Unicode" panose="020B0602030504020204"/>
                <a:ea typeface="+mn-ea"/>
                <a:cs typeface="Lucida Sans Unicode" panose="020B0602030504020204"/>
              </a:rPr>
              <a:t>Co</a:t>
            </a:r>
            <a:r>
              <a:rPr kumimoji="0" sz="1800" b="0" i="0" u="none" strike="noStrike" kern="1200" cap="none" spc="-105" normalizeH="0" baseline="0" noProof="0">
                <a:ln>
                  <a:noFill/>
                </a:ln>
                <a:solidFill>
                  <a:prstClr val="white"/>
                </a:solidFill>
                <a:effectLst/>
                <a:uLnTx/>
                <a:uFillTx/>
                <a:latin typeface="Lucida Sans Unicode" panose="020B0602030504020204"/>
                <a:ea typeface="+mn-ea"/>
                <a:cs typeface="Lucida Sans Unicode" panose="020B0602030504020204"/>
              </a:rPr>
              <a:t>p</a:t>
            </a: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y</a:t>
            </a:r>
            <a:r>
              <a:rPr kumimoji="0" sz="1800" b="0" i="0" u="none" strike="noStrike" kern="1200" cap="none" spc="-5" normalizeH="0" baseline="0" noProof="0">
                <a:ln>
                  <a:noFill/>
                </a:ln>
                <a:solidFill>
                  <a:prstClr val="white"/>
                </a:solidFill>
                <a:effectLst/>
                <a:uLnTx/>
                <a:uFillTx/>
                <a:latin typeface="Lucida Sans Unicode" panose="020B0602030504020204"/>
                <a:ea typeface="+mn-ea"/>
                <a:cs typeface="Lucida Sans Unicode" panose="020B0602030504020204"/>
              </a:rPr>
              <a:t>r</a:t>
            </a:r>
            <a:r>
              <a:rPr kumimoji="0" sz="1800" b="0" i="0" u="none" strike="noStrike" kern="1200" cap="none" spc="-65" normalizeH="0" baseline="0" noProof="0">
                <a:ln>
                  <a:noFill/>
                </a:ln>
                <a:solidFill>
                  <a:prstClr val="white"/>
                </a:solidFill>
                <a:effectLst/>
                <a:uLnTx/>
                <a:uFillTx/>
                <a:latin typeface="Lucida Sans Unicode" panose="020B0602030504020204"/>
                <a:ea typeface="+mn-ea"/>
                <a:cs typeface="Lucida Sans Unicode" panose="020B0602030504020204"/>
              </a:rPr>
              <a:t>ig</a:t>
            </a:r>
            <a:r>
              <a:rPr kumimoji="0" sz="1800" b="0" i="0" u="none" strike="noStrike" kern="1200" cap="none" spc="-100" normalizeH="0" baseline="0" noProof="0">
                <a:ln>
                  <a:noFill/>
                </a:ln>
                <a:solidFill>
                  <a:prstClr val="white"/>
                </a:solidFill>
                <a:effectLst/>
                <a:uLnTx/>
                <a:uFillTx/>
                <a:latin typeface="Lucida Sans Unicode" panose="020B0602030504020204"/>
                <a:ea typeface="+mn-ea"/>
                <a:cs typeface="Lucida Sans Unicode" panose="020B0602030504020204"/>
              </a:rPr>
              <a:t>h</a:t>
            </a:r>
            <a:r>
              <a:rPr kumimoji="0" sz="1800" b="0" i="0" u="none" strike="noStrike" kern="1200" cap="none" spc="-40" normalizeH="0" baseline="0" noProof="0">
                <a:ln>
                  <a:noFill/>
                </a:ln>
                <a:solidFill>
                  <a:prstClr val="white"/>
                </a:solidFill>
                <a:effectLst/>
                <a:uLnTx/>
                <a:uFillTx/>
                <a:latin typeface="Lucida Sans Unicode" panose="020B0602030504020204"/>
                <a:ea typeface="+mn-ea"/>
                <a:cs typeface="Lucida Sans Unicode" panose="020B0602030504020204"/>
              </a:rPr>
              <a:t>t</a:t>
            </a:r>
            <a:r>
              <a:rPr kumimoji="0" sz="1800" b="0" i="0" u="none" strike="noStrike" kern="1200" cap="none" spc="-85"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1" i="0" u="none" strike="noStrike" kern="1200" cap="none" spc="-145" normalizeH="0" baseline="0" noProof="0">
                <a:ln>
                  <a:noFill/>
                </a:ln>
                <a:solidFill>
                  <a:prstClr val="white"/>
                </a:solidFill>
                <a:effectLst/>
                <a:uLnTx/>
                <a:uFillTx/>
                <a:latin typeface="Tahoma" panose="020B0604030504040204"/>
                <a:ea typeface="+mn-ea"/>
                <a:cs typeface="Tahoma" panose="020B0604030504040204"/>
              </a:rPr>
              <a:t>S</a:t>
            </a:r>
            <a:r>
              <a:rPr kumimoji="0" sz="1800" b="1" i="0" u="none" strike="noStrike" kern="1200" cap="none" spc="50" normalizeH="0" baseline="0" noProof="0">
                <a:ln>
                  <a:noFill/>
                </a:ln>
                <a:solidFill>
                  <a:prstClr val="white"/>
                </a:solidFill>
                <a:effectLst/>
                <a:uLnTx/>
                <a:uFillTx/>
                <a:latin typeface="Tahoma" panose="020B0604030504040204"/>
                <a:ea typeface="+mn-ea"/>
                <a:cs typeface="Tahoma" panose="020B0604030504040204"/>
              </a:rPr>
              <a:t>O</a:t>
            </a:r>
            <a:r>
              <a:rPr kumimoji="0" sz="1800" b="1" i="0" u="none" strike="noStrike" kern="1200" cap="none" spc="5" normalizeH="0" baseline="0" noProof="0">
                <a:ln>
                  <a:noFill/>
                </a:ln>
                <a:solidFill>
                  <a:prstClr val="white"/>
                </a:solidFill>
                <a:effectLst/>
                <a:uLnTx/>
                <a:uFillTx/>
                <a:latin typeface="Tahoma" panose="020B0604030504040204"/>
                <a:ea typeface="+mn-ea"/>
                <a:cs typeface="Tahoma" panose="020B0604030504040204"/>
              </a:rPr>
              <a:t>UL</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 </a:t>
            </a:r>
            <a:r>
              <a:rPr kumimoji="0" sz="1800" b="1" i="0" u="none" strike="noStrike" kern="1200" cap="none" spc="-160" normalizeH="0" baseline="0" noProof="0">
                <a:ln>
                  <a:noFill/>
                </a:ln>
                <a:solidFill>
                  <a:prstClr val="white"/>
                </a:solidFill>
                <a:effectLst/>
                <a:uLnTx/>
                <a:uFillTx/>
                <a:latin typeface="Tahoma" panose="020B0604030504040204"/>
                <a:ea typeface="+mn-ea"/>
                <a:cs typeface="Tahoma" panose="020B0604030504040204"/>
              </a:rPr>
              <a:t>L</a:t>
            </a:r>
            <a:r>
              <a:rPr kumimoji="0" sz="1800" b="1" i="0" u="none" strike="noStrike" kern="1200" cap="none" spc="-13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120" normalizeH="0" baseline="0" noProof="0">
                <a:ln>
                  <a:noFill/>
                </a:ln>
                <a:solidFill>
                  <a:prstClr val="white"/>
                </a:solidFill>
                <a:effectLst/>
                <a:uLnTx/>
                <a:uFillTx/>
                <a:latin typeface="Tahoma" panose="020B0604030504040204"/>
                <a:ea typeface="+mn-ea"/>
                <a:cs typeface="Tahoma" panose="020B0604030504040204"/>
              </a:rPr>
              <a:t>M</a:t>
            </a:r>
            <a:r>
              <a:rPr kumimoji="0" sz="1800" b="1" i="0" u="none" strike="noStrike" kern="1200" cap="none" spc="-6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T</a:t>
            </a:r>
            <a:r>
              <a:rPr kumimoji="0" sz="1800" b="1" i="0" u="none" strike="noStrike" kern="1200" cap="none" spc="-95" normalizeH="0" baseline="0" noProof="0">
                <a:ln>
                  <a:noFill/>
                </a:ln>
                <a:solidFill>
                  <a:prstClr val="white"/>
                </a:solidFill>
                <a:effectLst/>
                <a:uLnTx/>
                <a:uFillTx/>
                <a:latin typeface="Tahoma" panose="020B0604030504040204"/>
                <a:ea typeface="+mn-ea"/>
                <a:cs typeface="Tahoma" panose="020B0604030504040204"/>
              </a:rPr>
              <a:t>E</a:t>
            </a:r>
            <a:r>
              <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rPr>
              <a:t>D</a:t>
            </a:r>
            <a:endPar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showMasterSp="0">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449819" y="6857472"/>
            <a:ext cx="2857500" cy="635"/>
          </a:xfrm>
          <a:custGeom>
            <a:avLst/>
            <a:gdLst/>
            <a:ahLst/>
            <a:cxnLst/>
            <a:rect l="l" t="t" r="r" b="b"/>
            <a:pathLst>
              <a:path w="2857500" h="634">
                <a:moveTo>
                  <a:pt x="0" y="527"/>
                </a:moveTo>
                <a:lnTo>
                  <a:pt x="2857500" y="527"/>
                </a:lnTo>
                <a:lnTo>
                  <a:pt x="2857500" y="0"/>
                </a:lnTo>
                <a:lnTo>
                  <a:pt x="0" y="0"/>
                </a:lnTo>
                <a:lnTo>
                  <a:pt x="0" y="527"/>
                </a:lnTo>
                <a:close/>
              </a:path>
            </a:pathLst>
          </a:custGeom>
          <a:solidFill>
            <a:srgbClr val="F1F1F1">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bg object 17"/>
          <p:cNvSpPr/>
          <p:nvPr/>
        </p:nvSpPr>
        <p:spPr>
          <a:xfrm>
            <a:off x="7449819" y="0"/>
            <a:ext cx="2857500" cy="6477000"/>
          </a:xfrm>
          <a:custGeom>
            <a:avLst/>
            <a:gdLst/>
            <a:ahLst/>
            <a:cxnLst/>
            <a:rect l="l" t="t" r="r" b="b"/>
            <a:pathLst>
              <a:path w="2857500" h="6477000">
                <a:moveTo>
                  <a:pt x="0" y="6477006"/>
                </a:moveTo>
                <a:lnTo>
                  <a:pt x="2857500" y="6477006"/>
                </a:lnTo>
                <a:lnTo>
                  <a:pt x="2857500" y="0"/>
                </a:lnTo>
                <a:lnTo>
                  <a:pt x="0" y="0"/>
                </a:lnTo>
                <a:lnTo>
                  <a:pt x="0" y="6477006"/>
                </a:lnTo>
                <a:close/>
              </a:path>
            </a:pathLst>
          </a:custGeom>
          <a:solidFill>
            <a:srgbClr val="F1F1F1">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Holder 2"/>
          <p:cNvSpPr>
            <a:spLocks noGrp="1"/>
          </p:cNvSpPr>
          <p:nvPr>
            <p:ph type="title"/>
          </p:nvPr>
        </p:nvSpPr>
        <p:spPr/>
        <p:txBody>
          <a:bodyPr lIns="0" tIns="0" rIns="0" bIns="0"/>
          <a:lstStyle>
            <a:lvl1pPr>
              <a:defRPr sz="3100" b="1" i="0">
                <a:solidFill>
                  <a:schemeClr val="tx1"/>
                </a:solidFill>
                <a:latin typeface="Times New Roman" panose="02020603050405020304"/>
                <a:cs typeface="Times New Roman" panose="020206030504050203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837680" y="2022475"/>
            <a:ext cx="4058920" cy="3702685"/>
          </a:xfrm>
          <a:prstGeom prst="rect">
            <a:avLst/>
          </a:prstGeom>
        </p:spPr>
        <p:txBody>
          <a:bodyPr wrap="square" lIns="0" tIns="0" rIns="0" bIns="0">
            <a:spAutoFit/>
          </a:bodyPr>
          <a:lstStyle>
            <a:lvl1pPr>
              <a:defRPr sz="1800" b="1" i="0">
                <a:solidFill>
                  <a:schemeClr val="bg1"/>
                </a:solidFill>
                <a:latin typeface="Times New Roman" panose="02020603050405020304"/>
                <a:cs typeface="Times New Roman" panose="02020603050405020304"/>
              </a:defRPr>
            </a:lvl1pPr>
          </a:lstStyle>
          <a:p/>
        </p:txBody>
      </p:sp>
      <p:sp>
        <p:nvSpPr>
          <p:cNvPr id="5" name="Holder 5"/>
          <p:cNvSpPr>
            <a:spLocks noGrp="1"/>
          </p:cNvSpPr>
          <p:nvPr>
            <p:ph type="ftr" sz="quarter" idx="5"/>
          </p:nvPr>
        </p:nvSpPr>
        <p:spPr/>
        <p:txBody>
          <a:bodyPr lIns="0" tIns="0" rIns="0" bIns="0"/>
          <a:lstStyle>
            <a:lvl1pPr>
              <a:defRPr sz="1800" b="0" i="0">
                <a:solidFill>
                  <a:schemeClr val="bg1"/>
                </a:solidFill>
                <a:latin typeface="Lucida Sans Unicode" panose="020B0602030504020204"/>
                <a:cs typeface="Lucida Sans Unicode" panose="020B0602030504020204"/>
              </a:defRPr>
            </a:lvl1pPr>
          </a:lstStyle>
          <a:p>
            <a:pPr marL="12700" marR="0" lvl="0" indent="0" algn="l" defTabSz="914400" rtl="0" eaLnBrk="1" fontAlgn="auto" latinLnBrk="0" hangingPunct="1">
              <a:lnSpc>
                <a:spcPct val="100000"/>
              </a:lnSpc>
              <a:spcBef>
                <a:spcPts val="220"/>
              </a:spcBef>
              <a:spcAft>
                <a:spcPts val="0"/>
              </a:spcAft>
              <a:buClrTx/>
              <a:buSzTx/>
              <a:buFontTx/>
              <a:buNone/>
              <a:defRPr/>
            </a:pP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a:t>
            </a:r>
            <a:r>
              <a:rPr kumimoji="0" sz="1800" b="0" i="0" u="none" strike="noStrike" kern="1200" cap="none" spc="-110"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0" i="0" u="none" strike="noStrike" kern="1200" cap="none" spc="-55" normalizeH="0" baseline="0" noProof="0">
                <a:ln>
                  <a:noFill/>
                </a:ln>
                <a:solidFill>
                  <a:prstClr val="white"/>
                </a:solidFill>
                <a:effectLst/>
                <a:uLnTx/>
                <a:uFillTx/>
                <a:latin typeface="Lucida Sans Unicode" panose="020B0602030504020204"/>
                <a:ea typeface="+mn-ea"/>
                <a:cs typeface="Lucida Sans Unicode" panose="020B0602030504020204"/>
              </a:rPr>
              <a:t>Co</a:t>
            </a:r>
            <a:r>
              <a:rPr kumimoji="0" sz="1800" b="0" i="0" u="none" strike="noStrike" kern="1200" cap="none" spc="-105" normalizeH="0" baseline="0" noProof="0">
                <a:ln>
                  <a:noFill/>
                </a:ln>
                <a:solidFill>
                  <a:prstClr val="white"/>
                </a:solidFill>
                <a:effectLst/>
                <a:uLnTx/>
                <a:uFillTx/>
                <a:latin typeface="Lucida Sans Unicode" panose="020B0602030504020204"/>
                <a:ea typeface="+mn-ea"/>
                <a:cs typeface="Lucida Sans Unicode" panose="020B0602030504020204"/>
              </a:rPr>
              <a:t>p</a:t>
            </a: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y</a:t>
            </a:r>
            <a:r>
              <a:rPr kumimoji="0" sz="1800" b="0" i="0" u="none" strike="noStrike" kern="1200" cap="none" spc="-5" normalizeH="0" baseline="0" noProof="0">
                <a:ln>
                  <a:noFill/>
                </a:ln>
                <a:solidFill>
                  <a:prstClr val="white"/>
                </a:solidFill>
                <a:effectLst/>
                <a:uLnTx/>
                <a:uFillTx/>
                <a:latin typeface="Lucida Sans Unicode" panose="020B0602030504020204"/>
                <a:ea typeface="+mn-ea"/>
                <a:cs typeface="Lucida Sans Unicode" panose="020B0602030504020204"/>
              </a:rPr>
              <a:t>r</a:t>
            </a:r>
            <a:r>
              <a:rPr kumimoji="0" sz="1800" b="0" i="0" u="none" strike="noStrike" kern="1200" cap="none" spc="-65" normalizeH="0" baseline="0" noProof="0">
                <a:ln>
                  <a:noFill/>
                </a:ln>
                <a:solidFill>
                  <a:prstClr val="white"/>
                </a:solidFill>
                <a:effectLst/>
                <a:uLnTx/>
                <a:uFillTx/>
                <a:latin typeface="Lucida Sans Unicode" panose="020B0602030504020204"/>
                <a:ea typeface="+mn-ea"/>
                <a:cs typeface="Lucida Sans Unicode" panose="020B0602030504020204"/>
              </a:rPr>
              <a:t>ig</a:t>
            </a:r>
            <a:r>
              <a:rPr kumimoji="0" sz="1800" b="0" i="0" u="none" strike="noStrike" kern="1200" cap="none" spc="-100" normalizeH="0" baseline="0" noProof="0">
                <a:ln>
                  <a:noFill/>
                </a:ln>
                <a:solidFill>
                  <a:prstClr val="white"/>
                </a:solidFill>
                <a:effectLst/>
                <a:uLnTx/>
                <a:uFillTx/>
                <a:latin typeface="Lucida Sans Unicode" panose="020B0602030504020204"/>
                <a:ea typeface="+mn-ea"/>
                <a:cs typeface="Lucida Sans Unicode" panose="020B0602030504020204"/>
              </a:rPr>
              <a:t>h</a:t>
            </a:r>
            <a:r>
              <a:rPr kumimoji="0" sz="1800" b="0" i="0" u="none" strike="noStrike" kern="1200" cap="none" spc="-40" normalizeH="0" baseline="0" noProof="0">
                <a:ln>
                  <a:noFill/>
                </a:ln>
                <a:solidFill>
                  <a:prstClr val="white"/>
                </a:solidFill>
                <a:effectLst/>
                <a:uLnTx/>
                <a:uFillTx/>
                <a:latin typeface="Lucida Sans Unicode" panose="020B0602030504020204"/>
                <a:ea typeface="+mn-ea"/>
                <a:cs typeface="Lucida Sans Unicode" panose="020B0602030504020204"/>
              </a:rPr>
              <a:t>t</a:t>
            </a:r>
            <a:r>
              <a:rPr kumimoji="0" sz="1800" b="0" i="0" u="none" strike="noStrike" kern="1200" cap="none" spc="-85"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1" i="0" u="none" strike="noStrike" kern="1200" cap="none" spc="-145" normalizeH="0" baseline="0" noProof="0">
                <a:ln>
                  <a:noFill/>
                </a:ln>
                <a:solidFill>
                  <a:prstClr val="white"/>
                </a:solidFill>
                <a:effectLst/>
                <a:uLnTx/>
                <a:uFillTx/>
                <a:latin typeface="Tahoma" panose="020B0604030504040204"/>
                <a:ea typeface="+mn-ea"/>
                <a:cs typeface="Tahoma" panose="020B0604030504040204"/>
              </a:rPr>
              <a:t>S</a:t>
            </a:r>
            <a:r>
              <a:rPr kumimoji="0" sz="1800" b="1" i="0" u="none" strike="noStrike" kern="1200" cap="none" spc="50" normalizeH="0" baseline="0" noProof="0">
                <a:ln>
                  <a:noFill/>
                </a:ln>
                <a:solidFill>
                  <a:prstClr val="white"/>
                </a:solidFill>
                <a:effectLst/>
                <a:uLnTx/>
                <a:uFillTx/>
                <a:latin typeface="Tahoma" panose="020B0604030504040204"/>
                <a:ea typeface="+mn-ea"/>
                <a:cs typeface="Tahoma" panose="020B0604030504040204"/>
              </a:rPr>
              <a:t>O</a:t>
            </a:r>
            <a:r>
              <a:rPr kumimoji="0" sz="1800" b="1" i="0" u="none" strike="noStrike" kern="1200" cap="none" spc="5" normalizeH="0" baseline="0" noProof="0">
                <a:ln>
                  <a:noFill/>
                </a:ln>
                <a:solidFill>
                  <a:prstClr val="white"/>
                </a:solidFill>
                <a:effectLst/>
                <a:uLnTx/>
                <a:uFillTx/>
                <a:latin typeface="Tahoma" panose="020B0604030504040204"/>
                <a:ea typeface="+mn-ea"/>
                <a:cs typeface="Tahoma" panose="020B0604030504040204"/>
              </a:rPr>
              <a:t>UL</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 </a:t>
            </a:r>
            <a:r>
              <a:rPr kumimoji="0" sz="1800" b="1" i="0" u="none" strike="noStrike" kern="1200" cap="none" spc="-160" normalizeH="0" baseline="0" noProof="0">
                <a:ln>
                  <a:noFill/>
                </a:ln>
                <a:solidFill>
                  <a:prstClr val="white"/>
                </a:solidFill>
                <a:effectLst/>
                <a:uLnTx/>
                <a:uFillTx/>
                <a:latin typeface="Tahoma" panose="020B0604030504040204"/>
                <a:ea typeface="+mn-ea"/>
                <a:cs typeface="Tahoma" panose="020B0604030504040204"/>
              </a:rPr>
              <a:t>L</a:t>
            </a:r>
            <a:r>
              <a:rPr kumimoji="0" sz="1800" b="1" i="0" u="none" strike="noStrike" kern="1200" cap="none" spc="-13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120" normalizeH="0" baseline="0" noProof="0">
                <a:ln>
                  <a:noFill/>
                </a:ln>
                <a:solidFill>
                  <a:prstClr val="white"/>
                </a:solidFill>
                <a:effectLst/>
                <a:uLnTx/>
                <a:uFillTx/>
                <a:latin typeface="Tahoma" panose="020B0604030504040204"/>
                <a:ea typeface="+mn-ea"/>
                <a:cs typeface="Tahoma" panose="020B0604030504040204"/>
              </a:rPr>
              <a:t>M</a:t>
            </a:r>
            <a:r>
              <a:rPr kumimoji="0" sz="1800" b="1" i="0" u="none" strike="noStrike" kern="1200" cap="none" spc="-6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T</a:t>
            </a:r>
            <a:r>
              <a:rPr kumimoji="0" sz="1800" b="1" i="0" u="none" strike="noStrike" kern="1200" cap="none" spc="-95" normalizeH="0" baseline="0" noProof="0">
                <a:ln>
                  <a:noFill/>
                </a:ln>
                <a:solidFill>
                  <a:prstClr val="white"/>
                </a:solidFill>
                <a:effectLst/>
                <a:uLnTx/>
                <a:uFillTx/>
                <a:latin typeface="Tahoma" panose="020B0604030504040204"/>
                <a:ea typeface="+mn-ea"/>
                <a:cs typeface="Tahoma" panose="020B0604030504040204"/>
              </a:rPr>
              <a:t>E</a:t>
            </a:r>
            <a:r>
              <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rPr>
              <a:t>D</a:t>
            </a:r>
            <a:endPar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449819" y="6857472"/>
            <a:ext cx="2857500" cy="635"/>
          </a:xfrm>
          <a:custGeom>
            <a:avLst/>
            <a:gdLst/>
            <a:ahLst/>
            <a:cxnLst/>
            <a:rect l="l" t="t" r="r" b="b"/>
            <a:pathLst>
              <a:path w="2857500" h="634">
                <a:moveTo>
                  <a:pt x="0" y="527"/>
                </a:moveTo>
                <a:lnTo>
                  <a:pt x="2857500" y="527"/>
                </a:lnTo>
                <a:lnTo>
                  <a:pt x="2857500" y="0"/>
                </a:lnTo>
                <a:lnTo>
                  <a:pt x="0" y="0"/>
                </a:lnTo>
                <a:lnTo>
                  <a:pt x="0" y="527"/>
                </a:lnTo>
                <a:close/>
              </a:path>
            </a:pathLst>
          </a:custGeom>
          <a:solidFill>
            <a:srgbClr val="F1F1F1">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bg object 17"/>
          <p:cNvSpPr/>
          <p:nvPr/>
        </p:nvSpPr>
        <p:spPr>
          <a:xfrm>
            <a:off x="7449819" y="5356859"/>
            <a:ext cx="2857500" cy="1120140"/>
          </a:xfrm>
          <a:custGeom>
            <a:avLst/>
            <a:gdLst/>
            <a:ahLst/>
            <a:cxnLst/>
            <a:rect l="l" t="t" r="r" b="b"/>
            <a:pathLst>
              <a:path w="2857500" h="1120139">
                <a:moveTo>
                  <a:pt x="0" y="1120145"/>
                </a:moveTo>
                <a:lnTo>
                  <a:pt x="2857500" y="1120145"/>
                </a:lnTo>
                <a:lnTo>
                  <a:pt x="2857500" y="0"/>
                </a:lnTo>
                <a:lnTo>
                  <a:pt x="0" y="0"/>
                </a:lnTo>
                <a:lnTo>
                  <a:pt x="0" y="1120145"/>
                </a:lnTo>
                <a:close/>
              </a:path>
            </a:pathLst>
          </a:custGeom>
          <a:solidFill>
            <a:srgbClr val="F1F1F1">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bg object 18"/>
          <p:cNvSpPr/>
          <p:nvPr/>
        </p:nvSpPr>
        <p:spPr>
          <a:xfrm>
            <a:off x="7449819" y="0"/>
            <a:ext cx="2857500" cy="508000"/>
          </a:xfrm>
          <a:custGeom>
            <a:avLst/>
            <a:gdLst/>
            <a:ahLst/>
            <a:cxnLst/>
            <a:rect l="l" t="t" r="r" b="b"/>
            <a:pathLst>
              <a:path w="2857500" h="508000">
                <a:moveTo>
                  <a:pt x="0" y="508000"/>
                </a:moveTo>
                <a:lnTo>
                  <a:pt x="2857500" y="508000"/>
                </a:lnTo>
                <a:lnTo>
                  <a:pt x="2857500" y="0"/>
                </a:lnTo>
                <a:lnTo>
                  <a:pt x="0" y="0"/>
                </a:lnTo>
                <a:lnTo>
                  <a:pt x="0" y="508000"/>
                </a:lnTo>
                <a:close/>
              </a:path>
            </a:pathLst>
          </a:custGeom>
          <a:solidFill>
            <a:srgbClr val="F1F1F1">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bg object 19"/>
          <p:cNvSpPr/>
          <p:nvPr/>
        </p:nvSpPr>
        <p:spPr>
          <a:xfrm>
            <a:off x="4653279" y="508000"/>
            <a:ext cx="7538720" cy="4848860"/>
          </a:xfrm>
          <a:custGeom>
            <a:avLst/>
            <a:gdLst/>
            <a:ahLst/>
            <a:cxnLst/>
            <a:rect l="l" t="t" r="r" b="b"/>
            <a:pathLst>
              <a:path w="7538720" h="4848860">
                <a:moveTo>
                  <a:pt x="7538720" y="0"/>
                </a:moveTo>
                <a:lnTo>
                  <a:pt x="0" y="0"/>
                </a:lnTo>
                <a:lnTo>
                  <a:pt x="0" y="4848860"/>
                </a:lnTo>
                <a:lnTo>
                  <a:pt x="7538720" y="4848860"/>
                </a:lnTo>
                <a:lnTo>
                  <a:pt x="7538720"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bg object 20"/>
          <p:cNvSpPr/>
          <p:nvPr/>
        </p:nvSpPr>
        <p:spPr>
          <a:xfrm>
            <a:off x="0" y="0"/>
            <a:ext cx="4653280" cy="5864860"/>
          </a:xfrm>
          <a:custGeom>
            <a:avLst/>
            <a:gdLst/>
            <a:ahLst/>
            <a:cxnLst/>
            <a:rect l="l" t="t" r="r" b="b"/>
            <a:pathLst>
              <a:path w="4653280" h="5864860">
                <a:moveTo>
                  <a:pt x="4653280" y="0"/>
                </a:moveTo>
                <a:lnTo>
                  <a:pt x="0" y="0"/>
                </a:lnTo>
                <a:lnTo>
                  <a:pt x="0" y="5864860"/>
                </a:lnTo>
                <a:lnTo>
                  <a:pt x="4653280" y="5864860"/>
                </a:lnTo>
                <a:lnTo>
                  <a:pt x="465328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bg object 21"/>
          <p:cNvSpPr/>
          <p:nvPr/>
        </p:nvSpPr>
        <p:spPr>
          <a:xfrm>
            <a:off x="4371340" y="2321560"/>
            <a:ext cx="1346200" cy="1219200"/>
          </a:xfrm>
          <a:custGeom>
            <a:avLst/>
            <a:gdLst/>
            <a:ahLst/>
            <a:cxnLst/>
            <a:rect l="l" t="t" r="r" b="b"/>
            <a:pathLst>
              <a:path w="1346200" h="1219200">
                <a:moveTo>
                  <a:pt x="1346200" y="0"/>
                </a:moveTo>
                <a:lnTo>
                  <a:pt x="0" y="0"/>
                </a:lnTo>
                <a:lnTo>
                  <a:pt x="0" y="1219200"/>
                </a:lnTo>
                <a:lnTo>
                  <a:pt x="1346200" y="1219200"/>
                </a:lnTo>
                <a:lnTo>
                  <a:pt x="134620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Holder 2"/>
          <p:cNvSpPr>
            <a:spLocks noGrp="1"/>
          </p:cNvSpPr>
          <p:nvPr>
            <p:ph type="title"/>
          </p:nvPr>
        </p:nvSpPr>
        <p:spPr/>
        <p:txBody>
          <a:bodyPr lIns="0" tIns="0" rIns="0" bIns="0"/>
          <a:lstStyle>
            <a:lvl1pPr>
              <a:defRPr sz="3100" b="1" i="0">
                <a:solidFill>
                  <a:schemeClr val="tx1"/>
                </a:solidFill>
                <a:latin typeface="Times New Roman" panose="02020603050405020304"/>
                <a:cs typeface="Times New Roman" panose="02020603050405020304"/>
              </a:defRPr>
            </a:lvl1pPr>
          </a:lstStyle>
          <a:p/>
        </p:txBody>
      </p:sp>
      <p:sp>
        <p:nvSpPr>
          <p:cNvPr id="3" name="Holder 3"/>
          <p:cNvSpPr>
            <a:spLocks noGrp="1"/>
          </p:cNvSpPr>
          <p:nvPr>
            <p:ph type="ftr" sz="quarter" idx="5"/>
          </p:nvPr>
        </p:nvSpPr>
        <p:spPr/>
        <p:txBody>
          <a:bodyPr lIns="0" tIns="0" rIns="0" bIns="0"/>
          <a:lstStyle>
            <a:lvl1pPr>
              <a:defRPr sz="1800" b="0" i="0">
                <a:solidFill>
                  <a:schemeClr val="bg1"/>
                </a:solidFill>
                <a:latin typeface="Lucida Sans Unicode" panose="020B0602030504020204"/>
                <a:cs typeface="Lucida Sans Unicode" panose="020B0602030504020204"/>
              </a:defRPr>
            </a:lvl1pPr>
          </a:lstStyle>
          <a:p>
            <a:pPr marL="12700" marR="0" lvl="0" indent="0" algn="l" defTabSz="914400" rtl="0" eaLnBrk="1" fontAlgn="auto" latinLnBrk="0" hangingPunct="1">
              <a:lnSpc>
                <a:spcPct val="100000"/>
              </a:lnSpc>
              <a:spcBef>
                <a:spcPts val="220"/>
              </a:spcBef>
              <a:spcAft>
                <a:spcPts val="0"/>
              </a:spcAft>
              <a:buClrTx/>
              <a:buSzTx/>
              <a:buFontTx/>
              <a:buNone/>
              <a:defRPr/>
            </a:pP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a:t>
            </a:r>
            <a:r>
              <a:rPr kumimoji="0" sz="1800" b="0" i="0" u="none" strike="noStrike" kern="1200" cap="none" spc="-110"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0" i="0" u="none" strike="noStrike" kern="1200" cap="none" spc="-55" normalizeH="0" baseline="0" noProof="0">
                <a:ln>
                  <a:noFill/>
                </a:ln>
                <a:solidFill>
                  <a:prstClr val="white"/>
                </a:solidFill>
                <a:effectLst/>
                <a:uLnTx/>
                <a:uFillTx/>
                <a:latin typeface="Lucida Sans Unicode" panose="020B0602030504020204"/>
                <a:ea typeface="+mn-ea"/>
                <a:cs typeface="Lucida Sans Unicode" panose="020B0602030504020204"/>
              </a:rPr>
              <a:t>Co</a:t>
            </a:r>
            <a:r>
              <a:rPr kumimoji="0" sz="1800" b="0" i="0" u="none" strike="noStrike" kern="1200" cap="none" spc="-105" normalizeH="0" baseline="0" noProof="0">
                <a:ln>
                  <a:noFill/>
                </a:ln>
                <a:solidFill>
                  <a:prstClr val="white"/>
                </a:solidFill>
                <a:effectLst/>
                <a:uLnTx/>
                <a:uFillTx/>
                <a:latin typeface="Lucida Sans Unicode" panose="020B0602030504020204"/>
                <a:ea typeface="+mn-ea"/>
                <a:cs typeface="Lucida Sans Unicode" panose="020B0602030504020204"/>
              </a:rPr>
              <a:t>p</a:t>
            </a: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y</a:t>
            </a:r>
            <a:r>
              <a:rPr kumimoji="0" sz="1800" b="0" i="0" u="none" strike="noStrike" kern="1200" cap="none" spc="-5" normalizeH="0" baseline="0" noProof="0">
                <a:ln>
                  <a:noFill/>
                </a:ln>
                <a:solidFill>
                  <a:prstClr val="white"/>
                </a:solidFill>
                <a:effectLst/>
                <a:uLnTx/>
                <a:uFillTx/>
                <a:latin typeface="Lucida Sans Unicode" panose="020B0602030504020204"/>
                <a:ea typeface="+mn-ea"/>
                <a:cs typeface="Lucida Sans Unicode" panose="020B0602030504020204"/>
              </a:rPr>
              <a:t>r</a:t>
            </a:r>
            <a:r>
              <a:rPr kumimoji="0" sz="1800" b="0" i="0" u="none" strike="noStrike" kern="1200" cap="none" spc="-65" normalizeH="0" baseline="0" noProof="0">
                <a:ln>
                  <a:noFill/>
                </a:ln>
                <a:solidFill>
                  <a:prstClr val="white"/>
                </a:solidFill>
                <a:effectLst/>
                <a:uLnTx/>
                <a:uFillTx/>
                <a:latin typeface="Lucida Sans Unicode" panose="020B0602030504020204"/>
                <a:ea typeface="+mn-ea"/>
                <a:cs typeface="Lucida Sans Unicode" panose="020B0602030504020204"/>
              </a:rPr>
              <a:t>ig</a:t>
            </a:r>
            <a:r>
              <a:rPr kumimoji="0" sz="1800" b="0" i="0" u="none" strike="noStrike" kern="1200" cap="none" spc="-100" normalizeH="0" baseline="0" noProof="0">
                <a:ln>
                  <a:noFill/>
                </a:ln>
                <a:solidFill>
                  <a:prstClr val="white"/>
                </a:solidFill>
                <a:effectLst/>
                <a:uLnTx/>
                <a:uFillTx/>
                <a:latin typeface="Lucida Sans Unicode" panose="020B0602030504020204"/>
                <a:ea typeface="+mn-ea"/>
                <a:cs typeface="Lucida Sans Unicode" panose="020B0602030504020204"/>
              </a:rPr>
              <a:t>h</a:t>
            </a:r>
            <a:r>
              <a:rPr kumimoji="0" sz="1800" b="0" i="0" u="none" strike="noStrike" kern="1200" cap="none" spc="-40" normalizeH="0" baseline="0" noProof="0">
                <a:ln>
                  <a:noFill/>
                </a:ln>
                <a:solidFill>
                  <a:prstClr val="white"/>
                </a:solidFill>
                <a:effectLst/>
                <a:uLnTx/>
                <a:uFillTx/>
                <a:latin typeface="Lucida Sans Unicode" panose="020B0602030504020204"/>
                <a:ea typeface="+mn-ea"/>
                <a:cs typeface="Lucida Sans Unicode" panose="020B0602030504020204"/>
              </a:rPr>
              <a:t>t</a:t>
            </a:r>
            <a:r>
              <a:rPr kumimoji="0" sz="1800" b="0" i="0" u="none" strike="noStrike" kern="1200" cap="none" spc="-85"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1" i="0" u="none" strike="noStrike" kern="1200" cap="none" spc="-145" normalizeH="0" baseline="0" noProof="0">
                <a:ln>
                  <a:noFill/>
                </a:ln>
                <a:solidFill>
                  <a:prstClr val="white"/>
                </a:solidFill>
                <a:effectLst/>
                <a:uLnTx/>
                <a:uFillTx/>
                <a:latin typeface="Tahoma" panose="020B0604030504040204"/>
                <a:ea typeface="+mn-ea"/>
                <a:cs typeface="Tahoma" panose="020B0604030504040204"/>
              </a:rPr>
              <a:t>S</a:t>
            </a:r>
            <a:r>
              <a:rPr kumimoji="0" sz="1800" b="1" i="0" u="none" strike="noStrike" kern="1200" cap="none" spc="50" normalizeH="0" baseline="0" noProof="0">
                <a:ln>
                  <a:noFill/>
                </a:ln>
                <a:solidFill>
                  <a:prstClr val="white"/>
                </a:solidFill>
                <a:effectLst/>
                <a:uLnTx/>
                <a:uFillTx/>
                <a:latin typeface="Tahoma" panose="020B0604030504040204"/>
                <a:ea typeface="+mn-ea"/>
                <a:cs typeface="Tahoma" panose="020B0604030504040204"/>
              </a:rPr>
              <a:t>O</a:t>
            </a:r>
            <a:r>
              <a:rPr kumimoji="0" sz="1800" b="1" i="0" u="none" strike="noStrike" kern="1200" cap="none" spc="5" normalizeH="0" baseline="0" noProof="0">
                <a:ln>
                  <a:noFill/>
                </a:ln>
                <a:solidFill>
                  <a:prstClr val="white"/>
                </a:solidFill>
                <a:effectLst/>
                <a:uLnTx/>
                <a:uFillTx/>
                <a:latin typeface="Tahoma" panose="020B0604030504040204"/>
                <a:ea typeface="+mn-ea"/>
                <a:cs typeface="Tahoma" panose="020B0604030504040204"/>
              </a:rPr>
              <a:t>UL</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 </a:t>
            </a:r>
            <a:r>
              <a:rPr kumimoji="0" sz="1800" b="1" i="0" u="none" strike="noStrike" kern="1200" cap="none" spc="-160" normalizeH="0" baseline="0" noProof="0">
                <a:ln>
                  <a:noFill/>
                </a:ln>
                <a:solidFill>
                  <a:prstClr val="white"/>
                </a:solidFill>
                <a:effectLst/>
                <a:uLnTx/>
                <a:uFillTx/>
                <a:latin typeface="Tahoma" panose="020B0604030504040204"/>
                <a:ea typeface="+mn-ea"/>
                <a:cs typeface="Tahoma" panose="020B0604030504040204"/>
              </a:rPr>
              <a:t>L</a:t>
            </a:r>
            <a:r>
              <a:rPr kumimoji="0" sz="1800" b="1" i="0" u="none" strike="noStrike" kern="1200" cap="none" spc="-13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120" normalizeH="0" baseline="0" noProof="0">
                <a:ln>
                  <a:noFill/>
                </a:ln>
                <a:solidFill>
                  <a:prstClr val="white"/>
                </a:solidFill>
                <a:effectLst/>
                <a:uLnTx/>
                <a:uFillTx/>
                <a:latin typeface="Tahoma" panose="020B0604030504040204"/>
                <a:ea typeface="+mn-ea"/>
                <a:cs typeface="Tahoma" panose="020B0604030504040204"/>
              </a:rPr>
              <a:t>M</a:t>
            </a:r>
            <a:r>
              <a:rPr kumimoji="0" sz="1800" b="1" i="0" u="none" strike="noStrike" kern="1200" cap="none" spc="-6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T</a:t>
            </a:r>
            <a:r>
              <a:rPr kumimoji="0" sz="1800" b="1" i="0" u="none" strike="noStrike" kern="1200" cap="none" spc="-95" normalizeH="0" baseline="0" noProof="0">
                <a:ln>
                  <a:noFill/>
                </a:ln>
                <a:solidFill>
                  <a:prstClr val="white"/>
                </a:solidFill>
                <a:effectLst/>
                <a:uLnTx/>
                <a:uFillTx/>
                <a:latin typeface="Tahoma" panose="020B0604030504040204"/>
                <a:ea typeface="+mn-ea"/>
                <a:cs typeface="Tahoma" panose="020B0604030504040204"/>
              </a:rPr>
              <a:t>E</a:t>
            </a:r>
            <a:r>
              <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rPr>
              <a:t>D</a:t>
            </a:r>
            <a:endPar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0" i="0">
                <a:solidFill>
                  <a:schemeClr val="bg1"/>
                </a:solidFill>
                <a:latin typeface="Lucida Sans Unicode" panose="020B0602030504020204"/>
                <a:cs typeface="Lucida Sans Unicode" panose="020B0602030504020204"/>
              </a:defRPr>
            </a:lvl1pPr>
          </a:lstStyle>
          <a:p>
            <a:pPr marL="12700" marR="0" lvl="0" indent="0" algn="l" defTabSz="914400" rtl="0" eaLnBrk="1" fontAlgn="auto" latinLnBrk="0" hangingPunct="1">
              <a:lnSpc>
                <a:spcPct val="100000"/>
              </a:lnSpc>
              <a:spcBef>
                <a:spcPts val="220"/>
              </a:spcBef>
              <a:spcAft>
                <a:spcPts val="0"/>
              </a:spcAft>
              <a:buClrTx/>
              <a:buSzTx/>
              <a:buFontTx/>
              <a:buNone/>
              <a:defRPr/>
            </a:pP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a:t>
            </a:r>
            <a:r>
              <a:rPr kumimoji="0" sz="1800" b="0" i="0" u="none" strike="noStrike" kern="1200" cap="none" spc="-110"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0" i="0" u="none" strike="noStrike" kern="1200" cap="none" spc="-55" normalizeH="0" baseline="0" noProof="0">
                <a:ln>
                  <a:noFill/>
                </a:ln>
                <a:solidFill>
                  <a:prstClr val="white"/>
                </a:solidFill>
                <a:effectLst/>
                <a:uLnTx/>
                <a:uFillTx/>
                <a:latin typeface="Lucida Sans Unicode" panose="020B0602030504020204"/>
                <a:ea typeface="+mn-ea"/>
                <a:cs typeface="Lucida Sans Unicode" panose="020B0602030504020204"/>
              </a:rPr>
              <a:t>Co</a:t>
            </a:r>
            <a:r>
              <a:rPr kumimoji="0" sz="1800" b="0" i="0" u="none" strike="noStrike" kern="1200" cap="none" spc="-105" normalizeH="0" baseline="0" noProof="0">
                <a:ln>
                  <a:noFill/>
                </a:ln>
                <a:solidFill>
                  <a:prstClr val="white"/>
                </a:solidFill>
                <a:effectLst/>
                <a:uLnTx/>
                <a:uFillTx/>
                <a:latin typeface="Lucida Sans Unicode" panose="020B0602030504020204"/>
                <a:ea typeface="+mn-ea"/>
                <a:cs typeface="Lucida Sans Unicode" panose="020B0602030504020204"/>
              </a:rPr>
              <a:t>p</a:t>
            </a: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y</a:t>
            </a:r>
            <a:r>
              <a:rPr kumimoji="0" sz="1800" b="0" i="0" u="none" strike="noStrike" kern="1200" cap="none" spc="-5" normalizeH="0" baseline="0" noProof="0">
                <a:ln>
                  <a:noFill/>
                </a:ln>
                <a:solidFill>
                  <a:prstClr val="white"/>
                </a:solidFill>
                <a:effectLst/>
                <a:uLnTx/>
                <a:uFillTx/>
                <a:latin typeface="Lucida Sans Unicode" panose="020B0602030504020204"/>
                <a:ea typeface="+mn-ea"/>
                <a:cs typeface="Lucida Sans Unicode" panose="020B0602030504020204"/>
              </a:rPr>
              <a:t>r</a:t>
            </a:r>
            <a:r>
              <a:rPr kumimoji="0" sz="1800" b="0" i="0" u="none" strike="noStrike" kern="1200" cap="none" spc="-65" normalizeH="0" baseline="0" noProof="0">
                <a:ln>
                  <a:noFill/>
                </a:ln>
                <a:solidFill>
                  <a:prstClr val="white"/>
                </a:solidFill>
                <a:effectLst/>
                <a:uLnTx/>
                <a:uFillTx/>
                <a:latin typeface="Lucida Sans Unicode" panose="020B0602030504020204"/>
                <a:ea typeface="+mn-ea"/>
                <a:cs typeface="Lucida Sans Unicode" panose="020B0602030504020204"/>
              </a:rPr>
              <a:t>ig</a:t>
            </a:r>
            <a:r>
              <a:rPr kumimoji="0" sz="1800" b="0" i="0" u="none" strike="noStrike" kern="1200" cap="none" spc="-100" normalizeH="0" baseline="0" noProof="0">
                <a:ln>
                  <a:noFill/>
                </a:ln>
                <a:solidFill>
                  <a:prstClr val="white"/>
                </a:solidFill>
                <a:effectLst/>
                <a:uLnTx/>
                <a:uFillTx/>
                <a:latin typeface="Lucida Sans Unicode" panose="020B0602030504020204"/>
                <a:ea typeface="+mn-ea"/>
                <a:cs typeface="Lucida Sans Unicode" panose="020B0602030504020204"/>
              </a:rPr>
              <a:t>h</a:t>
            </a:r>
            <a:r>
              <a:rPr kumimoji="0" sz="1800" b="0" i="0" u="none" strike="noStrike" kern="1200" cap="none" spc="-40" normalizeH="0" baseline="0" noProof="0">
                <a:ln>
                  <a:noFill/>
                </a:ln>
                <a:solidFill>
                  <a:prstClr val="white"/>
                </a:solidFill>
                <a:effectLst/>
                <a:uLnTx/>
                <a:uFillTx/>
                <a:latin typeface="Lucida Sans Unicode" panose="020B0602030504020204"/>
                <a:ea typeface="+mn-ea"/>
                <a:cs typeface="Lucida Sans Unicode" panose="020B0602030504020204"/>
              </a:rPr>
              <a:t>t</a:t>
            </a:r>
            <a:r>
              <a:rPr kumimoji="0" sz="1800" b="0" i="0" u="none" strike="noStrike" kern="1200" cap="none" spc="-85"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1" i="0" u="none" strike="noStrike" kern="1200" cap="none" spc="-145" normalizeH="0" baseline="0" noProof="0">
                <a:ln>
                  <a:noFill/>
                </a:ln>
                <a:solidFill>
                  <a:prstClr val="white"/>
                </a:solidFill>
                <a:effectLst/>
                <a:uLnTx/>
                <a:uFillTx/>
                <a:latin typeface="Tahoma" panose="020B0604030504040204"/>
                <a:ea typeface="+mn-ea"/>
                <a:cs typeface="Tahoma" panose="020B0604030504040204"/>
              </a:rPr>
              <a:t>S</a:t>
            </a:r>
            <a:r>
              <a:rPr kumimoji="0" sz="1800" b="1" i="0" u="none" strike="noStrike" kern="1200" cap="none" spc="50" normalizeH="0" baseline="0" noProof="0">
                <a:ln>
                  <a:noFill/>
                </a:ln>
                <a:solidFill>
                  <a:prstClr val="white"/>
                </a:solidFill>
                <a:effectLst/>
                <a:uLnTx/>
                <a:uFillTx/>
                <a:latin typeface="Tahoma" panose="020B0604030504040204"/>
                <a:ea typeface="+mn-ea"/>
                <a:cs typeface="Tahoma" panose="020B0604030504040204"/>
              </a:rPr>
              <a:t>O</a:t>
            </a:r>
            <a:r>
              <a:rPr kumimoji="0" sz="1800" b="1" i="0" u="none" strike="noStrike" kern="1200" cap="none" spc="5" normalizeH="0" baseline="0" noProof="0">
                <a:ln>
                  <a:noFill/>
                </a:ln>
                <a:solidFill>
                  <a:prstClr val="white"/>
                </a:solidFill>
                <a:effectLst/>
                <a:uLnTx/>
                <a:uFillTx/>
                <a:latin typeface="Tahoma" panose="020B0604030504040204"/>
                <a:ea typeface="+mn-ea"/>
                <a:cs typeface="Tahoma" panose="020B0604030504040204"/>
              </a:rPr>
              <a:t>UL</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 </a:t>
            </a:r>
            <a:r>
              <a:rPr kumimoji="0" sz="1800" b="1" i="0" u="none" strike="noStrike" kern="1200" cap="none" spc="-160" normalizeH="0" baseline="0" noProof="0">
                <a:ln>
                  <a:noFill/>
                </a:ln>
                <a:solidFill>
                  <a:prstClr val="white"/>
                </a:solidFill>
                <a:effectLst/>
                <a:uLnTx/>
                <a:uFillTx/>
                <a:latin typeface="Tahoma" panose="020B0604030504040204"/>
                <a:ea typeface="+mn-ea"/>
                <a:cs typeface="Tahoma" panose="020B0604030504040204"/>
              </a:rPr>
              <a:t>L</a:t>
            </a:r>
            <a:r>
              <a:rPr kumimoji="0" sz="1800" b="1" i="0" u="none" strike="noStrike" kern="1200" cap="none" spc="-13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120" normalizeH="0" baseline="0" noProof="0">
                <a:ln>
                  <a:noFill/>
                </a:ln>
                <a:solidFill>
                  <a:prstClr val="white"/>
                </a:solidFill>
                <a:effectLst/>
                <a:uLnTx/>
                <a:uFillTx/>
                <a:latin typeface="Tahoma" panose="020B0604030504040204"/>
                <a:ea typeface="+mn-ea"/>
                <a:cs typeface="Tahoma" panose="020B0604030504040204"/>
              </a:rPr>
              <a:t>M</a:t>
            </a:r>
            <a:r>
              <a:rPr kumimoji="0" sz="1800" b="1" i="0" u="none" strike="noStrike" kern="1200" cap="none" spc="-6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T</a:t>
            </a:r>
            <a:r>
              <a:rPr kumimoji="0" sz="1800" b="1" i="0" u="none" strike="noStrike" kern="1200" cap="none" spc="-95" normalizeH="0" baseline="0" noProof="0">
                <a:ln>
                  <a:noFill/>
                </a:ln>
                <a:solidFill>
                  <a:prstClr val="white"/>
                </a:solidFill>
                <a:effectLst/>
                <a:uLnTx/>
                <a:uFillTx/>
                <a:latin typeface="Tahoma" panose="020B0604030504040204"/>
                <a:ea typeface="+mn-ea"/>
                <a:cs typeface="Tahoma" panose="020B0604030504040204"/>
              </a:rPr>
              <a:t>E</a:t>
            </a:r>
            <a:r>
              <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rPr>
              <a:t>D</a:t>
            </a:r>
            <a:endPar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3" name="Parallélogramme 14"/>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66C8650-8C82-4FB0-9266-0148B376A8CE}" type="datetime1">
              <a:rPr kumimoji="0" lang="en-US"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Lucida Sans Unicode" panose="020B0602030504020204"/>
                <a:ea typeface="+mn-ea"/>
                <a:cs typeface="Lucida Sans Unicode" panose="020B0602030504020204"/>
              </a:rPr>
              <a:t>Footer</a:t>
            </a:r>
            <a:endParaRPr kumimoji="0" lang="en-US" sz="1800" b="0" i="0" u="none" strike="noStrike" kern="1200" cap="none" spc="0" normalizeH="0" baseline="0" noProof="0">
              <a:ln>
                <a:noFill/>
              </a:ln>
              <a:solidFill>
                <a:prstClr val="white"/>
              </a:solidFill>
              <a:effectLst/>
              <a:uLnTx/>
              <a:uFillTx/>
              <a:latin typeface="Lucida Sans Unicode" panose="020B0602030504020204"/>
              <a:ea typeface="+mn-ea"/>
              <a:cs typeface="Lucida Sans Unicode" panose="020B0602030504020204"/>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A98EE3D-8CD1-4C3F-BD1C-C98C9596463C}" type="slidenum">
              <a:rPr kumimoji="0" lang="en-US"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Picture Placeholder 9"/>
          <p:cNvSpPr>
            <a:spLocks noGrp="1"/>
          </p:cNvSpPr>
          <p:nvPr>
            <p:ph type="pic" sz="quarter" idx="13"/>
          </p:nvPr>
        </p:nvSpPr>
        <p:spPr>
          <a:xfrm>
            <a:off x="0" y="0"/>
            <a:ext cx="6311900" cy="6858000"/>
          </a:xfrm>
        </p:spPr>
        <p:txBody>
          <a:bodyPr/>
          <a:lstStyle/>
          <a:p>
            <a:r>
              <a:rPr lang="en-US" noProof="0"/>
              <a:t>Click icon to add picture</a:t>
            </a:r>
            <a:endParaRPr lang="en-US" noProof="0"/>
          </a:p>
        </p:txBody>
      </p:sp>
      <p:sp>
        <p:nvSpPr>
          <p:cNvPr id="2" name="Title 1"/>
          <p:cNvSpPr>
            <a:spLocks noGrp="1"/>
          </p:cNvSpPr>
          <p:nvPr>
            <p:ph type="ctrTitle"/>
          </p:nvPr>
        </p:nvSpPr>
        <p:spPr>
          <a:xfrm>
            <a:off x="6629400" y="758952"/>
            <a:ext cx="4526280" cy="3227514"/>
          </a:xfrm>
        </p:spPr>
        <p:txBody>
          <a:bodyPr anchor="b">
            <a:normAutofit/>
          </a:bodyPr>
          <a:lstStyle>
            <a:lvl1pPr algn="l">
              <a:lnSpc>
                <a:spcPct val="90000"/>
              </a:lnSpc>
              <a:defRPr sz="6000" b="1" spc="-50" baseline="0">
                <a:solidFill>
                  <a:schemeClr val="accent1"/>
                </a:solidFill>
                <a:latin typeface="+mn-lt"/>
              </a:defRPr>
            </a:lvl1pPr>
          </a:lstStyle>
          <a:p>
            <a:r>
              <a:rPr lang="en-US" noProof="0"/>
              <a:t>Click to edit Master title style</a:t>
            </a:r>
            <a:endParaRPr lang="en-US" noProof="0"/>
          </a:p>
        </p:txBody>
      </p:sp>
      <p:sp>
        <p:nvSpPr>
          <p:cNvPr id="3" name="Subtitle 2"/>
          <p:cNvSpPr>
            <a:spLocks noGrp="1"/>
          </p:cNvSpPr>
          <p:nvPr>
            <p:ph type="subTitle" idx="1"/>
          </p:nvPr>
        </p:nvSpPr>
        <p:spPr>
          <a:xfrm>
            <a:off x="6632171" y="4508500"/>
            <a:ext cx="4526280" cy="1279652"/>
          </a:xfrm>
        </p:spPr>
        <p:txBody>
          <a:bodyPr lIns="91440" rIns="9144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a:p>
        </p:txBody>
      </p:sp>
      <p:sp>
        <p:nvSpPr>
          <p:cNvPr id="11" name="Rectangle 10"/>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12700" marR="0" lvl="0" indent="0" algn="l" defTabSz="914400" rtl="0" eaLnBrk="1" fontAlgn="auto" latinLnBrk="0" hangingPunct="1">
              <a:lnSpc>
                <a:spcPct val="100000"/>
              </a:lnSpc>
              <a:spcBef>
                <a:spcPts val="220"/>
              </a:spcBef>
              <a:spcAft>
                <a:spcPts val="0"/>
              </a:spcAft>
              <a:buClrTx/>
              <a:buSzTx/>
              <a:buFontTx/>
              <a:buNone/>
              <a:defRPr/>
            </a:pP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a:t>
            </a:r>
            <a:r>
              <a:rPr kumimoji="0" sz="1800" b="0" i="0" u="none" strike="noStrike" kern="1200" cap="none" spc="-110"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0" i="0" u="none" strike="noStrike" kern="1200" cap="none" spc="-55" normalizeH="0" baseline="0" noProof="0">
                <a:ln>
                  <a:noFill/>
                </a:ln>
                <a:solidFill>
                  <a:prstClr val="white"/>
                </a:solidFill>
                <a:effectLst/>
                <a:uLnTx/>
                <a:uFillTx/>
                <a:latin typeface="Lucida Sans Unicode" panose="020B0602030504020204"/>
                <a:ea typeface="+mn-ea"/>
                <a:cs typeface="Lucida Sans Unicode" panose="020B0602030504020204"/>
              </a:rPr>
              <a:t>Co</a:t>
            </a:r>
            <a:r>
              <a:rPr kumimoji="0" sz="1800" b="0" i="0" u="none" strike="noStrike" kern="1200" cap="none" spc="-105" normalizeH="0" baseline="0" noProof="0">
                <a:ln>
                  <a:noFill/>
                </a:ln>
                <a:solidFill>
                  <a:prstClr val="white"/>
                </a:solidFill>
                <a:effectLst/>
                <a:uLnTx/>
                <a:uFillTx/>
                <a:latin typeface="Lucida Sans Unicode" panose="020B0602030504020204"/>
                <a:ea typeface="+mn-ea"/>
                <a:cs typeface="Lucida Sans Unicode" panose="020B0602030504020204"/>
              </a:rPr>
              <a:t>p</a:t>
            </a: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y</a:t>
            </a:r>
            <a:r>
              <a:rPr kumimoji="0" sz="1800" b="0" i="0" u="none" strike="noStrike" kern="1200" cap="none" spc="-5" normalizeH="0" baseline="0" noProof="0">
                <a:ln>
                  <a:noFill/>
                </a:ln>
                <a:solidFill>
                  <a:prstClr val="white"/>
                </a:solidFill>
                <a:effectLst/>
                <a:uLnTx/>
                <a:uFillTx/>
                <a:latin typeface="Lucida Sans Unicode" panose="020B0602030504020204"/>
                <a:ea typeface="+mn-ea"/>
                <a:cs typeface="Lucida Sans Unicode" panose="020B0602030504020204"/>
              </a:rPr>
              <a:t>r</a:t>
            </a:r>
            <a:r>
              <a:rPr kumimoji="0" sz="1800" b="0" i="0" u="none" strike="noStrike" kern="1200" cap="none" spc="-65" normalizeH="0" baseline="0" noProof="0">
                <a:ln>
                  <a:noFill/>
                </a:ln>
                <a:solidFill>
                  <a:prstClr val="white"/>
                </a:solidFill>
                <a:effectLst/>
                <a:uLnTx/>
                <a:uFillTx/>
                <a:latin typeface="Lucida Sans Unicode" panose="020B0602030504020204"/>
                <a:ea typeface="+mn-ea"/>
                <a:cs typeface="Lucida Sans Unicode" panose="020B0602030504020204"/>
              </a:rPr>
              <a:t>ig</a:t>
            </a:r>
            <a:r>
              <a:rPr kumimoji="0" sz="1800" b="0" i="0" u="none" strike="noStrike" kern="1200" cap="none" spc="-100" normalizeH="0" baseline="0" noProof="0">
                <a:ln>
                  <a:noFill/>
                </a:ln>
                <a:solidFill>
                  <a:prstClr val="white"/>
                </a:solidFill>
                <a:effectLst/>
                <a:uLnTx/>
                <a:uFillTx/>
                <a:latin typeface="Lucida Sans Unicode" panose="020B0602030504020204"/>
                <a:ea typeface="+mn-ea"/>
                <a:cs typeface="Lucida Sans Unicode" panose="020B0602030504020204"/>
              </a:rPr>
              <a:t>h</a:t>
            </a:r>
            <a:r>
              <a:rPr kumimoji="0" sz="1800" b="0" i="0" u="none" strike="noStrike" kern="1200" cap="none" spc="-40" normalizeH="0" baseline="0" noProof="0">
                <a:ln>
                  <a:noFill/>
                </a:ln>
                <a:solidFill>
                  <a:prstClr val="white"/>
                </a:solidFill>
                <a:effectLst/>
                <a:uLnTx/>
                <a:uFillTx/>
                <a:latin typeface="Lucida Sans Unicode" panose="020B0602030504020204"/>
                <a:ea typeface="+mn-ea"/>
                <a:cs typeface="Lucida Sans Unicode" panose="020B0602030504020204"/>
              </a:rPr>
              <a:t>t</a:t>
            </a:r>
            <a:r>
              <a:rPr kumimoji="0" sz="1800" b="0" i="0" u="none" strike="noStrike" kern="1200" cap="none" spc="-85"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1" i="0" u="none" strike="noStrike" kern="1200" cap="none" spc="-145" normalizeH="0" baseline="0" noProof="0">
                <a:ln>
                  <a:noFill/>
                </a:ln>
                <a:solidFill>
                  <a:prstClr val="white"/>
                </a:solidFill>
                <a:effectLst/>
                <a:uLnTx/>
                <a:uFillTx/>
                <a:latin typeface="Tahoma" panose="020B0604030504040204"/>
                <a:ea typeface="+mn-ea"/>
                <a:cs typeface="Tahoma" panose="020B0604030504040204"/>
              </a:rPr>
              <a:t>S</a:t>
            </a:r>
            <a:r>
              <a:rPr kumimoji="0" sz="1800" b="1" i="0" u="none" strike="noStrike" kern="1200" cap="none" spc="50" normalizeH="0" baseline="0" noProof="0">
                <a:ln>
                  <a:noFill/>
                </a:ln>
                <a:solidFill>
                  <a:prstClr val="white"/>
                </a:solidFill>
                <a:effectLst/>
                <a:uLnTx/>
                <a:uFillTx/>
                <a:latin typeface="Tahoma" panose="020B0604030504040204"/>
                <a:ea typeface="+mn-ea"/>
                <a:cs typeface="Tahoma" panose="020B0604030504040204"/>
              </a:rPr>
              <a:t>O</a:t>
            </a:r>
            <a:r>
              <a:rPr kumimoji="0" sz="1800" b="1" i="0" u="none" strike="noStrike" kern="1200" cap="none" spc="5" normalizeH="0" baseline="0" noProof="0">
                <a:ln>
                  <a:noFill/>
                </a:ln>
                <a:solidFill>
                  <a:prstClr val="white"/>
                </a:solidFill>
                <a:effectLst/>
                <a:uLnTx/>
                <a:uFillTx/>
                <a:latin typeface="Tahoma" panose="020B0604030504040204"/>
                <a:ea typeface="+mn-ea"/>
                <a:cs typeface="Tahoma" panose="020B0604030504040204"/>
              </a:rPr>
              <a:t>UL</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 </a:t>
            </a:r>
            <a:r>
              <a:rPr kumimoji="0" sz="1800" b="1" i="0" u="none" strike="noStrike" kern="1200" cap="none" spc="-160" normalizeH="0" baseline="0" noProof="0">
                <a:ln>
                  <a:noFill/>
                </a:ln>
                <a:solidFill>
                  <a:prstClr val="white"/>
                </a:solidFill>
                <a:effectLst/>
                <a:uLnTx/>
                <a:uFillTx/>
                <a:latin typeface="Tahoma" panose="020B0604030504040204"/>
                <a:ea typeface="+mn-ea"/>
                <a:cs typeface="Tahoma" panose="020B0604030504040204"/>
              </a:rPr>
              <a:t>L</a:t>
            </a:r>
            <a:r>
              <a:rPr kumimoji="0" sz="1800" b="1" i="0" u="none" strike="noStrike" kern="1200" cap="none" spc="-13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120" normalizeH="0" baseline="0" noProof="0">
                <a:ln>
                  <a:noFill/>
                </a:ln>
                <a:solidFill>
                  <a:prstClr val="white"/>
                </a:solidFill>
                <a:effectLst/>
                <a:uLnTx/>
                <a:uFillTx/>
                <a:latin typeface="Tahoma" panose="020B0604030504040204"/>
                <a:ea typeface="+mn-ea"/>
                <a:cs typeface="Tahoma" panose="020B0604030504040204"/>
              </a:rPr>
              <a:t>M</a:t>
            </a:r>
            <a:r>
              <a:rPr kumimoji="0" sz="1800" b="1" i="0" u="none" strike="noStrike" kern="1200" cap="none" spc="-6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T</a:t>
            </a:r>
            <a:r>
              <a:rPr kumimoji="0" sz="1800" b="1" i="0" u="none" strike="noStrike" kern="1200" cap="none" spc="-95" normalizeH="0" baseline="0" noProof="0">
                <a:ln>
                  <a:noFill/>
                </a:ln>
                <a:solidFill>
                  <a:prstClr val="white"/>
                </a:solidFill>
                <a:effectLst/>
                <a:uLnTx/>
                <a:uFillTx/>
                <a:latin typeface="Tahoma" panose="020B0604030504040204"/>
                <a:ea typeface="+mn-ea"/>
                <a:cs typeface="Tahoma" panose="020B0604030504040204"/>
              </a:rPr>
              <a:t>E</a:t>
            </a:r>
            <a:r>
              <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rPr>
              <a:t>D</a:t>
            </a:r>
            <a:endPar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33CCF320-46F8-4975-9918-FAFD64D934F7}" type="datetime1">
              <a:rPr lang="en-IN" smtClean="0"/>
            </a:fld>
            <a:endParaRPr lang="en-IN"/>
          </a:p>
        </p:txBody>
      </p:sp>
      <p:sp>
        <p:nvSpPr>
          <p:cNvPr id="5" name="Footer Placeholder 4"/>
          <p:cNvSpPr>
            <a:spLocks noGrp="1"/>
          </p:cNvSpPr>
          <p:nvPr>
            <p:ph type="ftr" sz="quarter" idx="11"/>
          </p:nvPr>
        </p:nvSpPr>
        <p:spPr/>
        <p:txBody>
          <a:bodyPr/>
          <a:lstStyle/>
          <a:p>
            <a:r>
              <a:rPr lang="en-US" smtClean="0"/>
              <a:t>Email: soul@soulunileaders.com | Phone: +91 1234567890 | (C) SOUL Limited</a:t>
            </a:r>
            <a:endParaRPr lang="en-IN"/>
          </a:p>
        </p:txBody>
      </p:sp>
      <p:sp>
        <p:nvSpPr>
          <p:cNvPr id="6" name="Slide Number Placeholder 5"/>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4867E53-6639-4A95-B4B2-DF966F191F3A}" type="datetimeFigureOut">
              <a:rPr kumimoji="0" lang="zh-CN" altLang="en-US" sz="1800" b="0" i="0" u="none" strike="noStrike" kern="1200" cap="none" spc="0" normalizeH="0" baseline="0" noProof="0" smtClean="0">
                <a:ln>
                  <a:noFill/>
                </a:ln>
                <a:solidFill>
                  <a:prstClr val="black">
                    <a:tint val="75000"/>
                  </a:prstClr>
                </a:solidFill>
                <a:effectLst/>
                <a:uLnTx/>
                <a:uFillTx/>
                <a:latin typeface="Calibri" panose="020F0502020204030204"/>
                <a:ea typeface="SimSun" panose="02010600030101010101" pitchFamily="2" charset="-122"/>
                <a:cs typeface="+mn-cs"/>
              </a:rPr>
            </a:fld>
            <a:endParaRPr kumimoji="0" lang="zh-CN" altLang="en-US" sz="1800" b="0" i="0" u="none" strike="noStrike" kern="1200" cap="none" spc="0" normalizeH="0" baseline="0" noProof="0">
              <a:ln>
                <a:noFill/>
              </a:ln>
              <a:solidFill>
                <a:prstClr val="black">
                  <a:tint val="75000"/>
                </a:prstClr>
              </a:solidFill>
              <a:effectLst/>
              <a:uLnTx/>
              <a:uFillTx/>
              <a:latin typeface="Calibri" panose="020F0502020204030204"/>
              <a:ea typeface="SimSun"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Lucida Sans Unicode" panose="020B0602030504020204"/>
              <a:ea typeface="SimSun" panose="02010600030101010101" pitchFamily="2" charset="-122"/>
              <a:cs typeface="Lucida Sans Unicode" panose="020B0602030504020204"/>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7A405A2-8174-4CF8-AAE5-CF8AF5FBBFB8}" type="slidenum">
              <a:rPr kumimoji="0" lang="zh-CN" altLang="en-US" sz="1800" b="0" i="0" u="none" strike="noStrike" kern="1200" cap="none" spc="0" normalizeH="0" baseline="0" noProof="0" smtClean="0">
                <a:ln>
                  <a:noFill/>
                </a:ln>
                <a:solidFill>
                  <a:prstClr val="black">
                    <a:tint val="75000"/>
                  </a:prstClr>
                </a:solidFill>
                <a:effectLst/>
                <a:uLnTx/>
                <a:uFillTx/>
                <a:latin typeface="Calibri" panose="020F0502020204030204"/>
                <a:ea typeface="SimSun" panose="02010600030101010101" pitchFamily="2" charset="-122"/>
                <a:cs typeface="+mn-cs"/>
              </a:rPr>
            </a:fld>
            <a:endParaRPr kumimoji="0" lang="zh-CN" altLang="en-US" sz="1800" b="0" i="0" u="none" strike="noStrike" kern="1200" cap="none" spc="0" normalizeH="0" baseline="0" noProof="0">
              <a:ln>
                <a:noFill/>
              </a:ln>
              <a:solidFill>
                <a:prstClr val="black">
                  <a:tint val="75000"/>
                </a:prstClr>
              </a:solidFill>
              <a:effectLst/>
              <a:uLnTx/>
              <a:uFillTx/>
              <a:latin typeface="Calibri" panose="020F0502020204030204"/>
              <a:ea typeface="SimSun"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7017A3C5-6A05-4000-9371-C1CDDFAAEEE3}" type="datetime1">
              <a:rPr lang="en-IN" smtClean="0"/>
            </a:fld>
            <a:endParaRPr lang="en-IN"/>
          </a:p>
        </p:txBody>
      </p:sp>
      <p:sp>
        <p:nvSpPr>
          <p:cNvPr id="5" name="Footer Placeholder 4"/>
          <p:cNvSpPr>
            <a:spLocks noGrp="1"/>
          </p:cNvSpPr>
          <p:nvPr>
            <p:ph type="ftr" sz="quarter" idx="11"/>
          </p:nvPr>
        </p:nvSpPr>
        <p:spPr/>
        <p:txBody>
          <a:bodyPr/>
          <a:lstStyle/>
          <a:p>
            <a:r>
              <a:rPr lang="en-US" smtClean="0"/>
              <a:t>Email: soul@soulunileaders.com | Phone: +91 1234567890 | (C) SOUL Limited</a:t>
            </a:r>
            <a:endParaRPr lang="en-IN"/>
          </a:p>
        </p:txBody>
      </p:sp>
      <p:sp>
        <p:nvSpPr>
          <p:cNvPr id="6" name="Slide Number Placeholder 5"/>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Date Placeholder 4"/>
          <p:cNvSpPr>
            <a:spLocks noGrp="1"/>
          </p:cNvSpPr>
          <p:nvPr>
            <p:ph type="dt" sz="half" idx="10"/>
          </p:nvPr>
        </p:nvSpPr>
        <p:spPr/>
        <p:txBody>
          <a:bodyPr/>
          <a:lstStyle/>
          <a:p>
            <a:fld id="{D095DD90-6FF1-4EC2-8723-420F12BB4E55}" type="datetime1">
              <a:rPr lang="en-IN" smtClean="0"/>
            </a:fld>
            <a:endParaRPr lang="en-IN"/>
          </a:p>
        </p:txBody>
      </p:sp>
      <p:sp>
        <p:nvSpPr>
          <p:cNvPr id="6" name="Footer Placeholder 5"/>
          <p:cNvSpPr>
            <a:spLocks noGrp="1"/>
          </p:cNvSpPr>
          <p:nvPr>
            <p:ph type="ftr" sz="quarter" idx="11"/>
          </p:nvPr>
        </p:nvSpPr>
        <p:spPr/>
        <p:txBody>
          <a:bodyPr/>
          <a:lstStyle/>
          <a:p>
            <a:r>
              <a:rPr lang="en-US" smtClean="0"/>
              <a:t>Email: soul@soulunileaders.com | Phone: +91 1234567890 | (C) SOUL Limited</a:t>
            </a:r>
            <a:endParaRPr lang="en-IN"/>
          </a:p>
        </p:txBody>
      </p:sp>
      <p:sp>
        <p:nvSpPr>
          <p:cNvPr id="7" name="Slide Number Placeholder 6"/>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p>
            <a:fld id="{9A5E1CF0-8ED2-45AA-BE4A-87C33751308D}" type="datetime1">
              <a:rPr lang="en-IN" smtClean="0"/>
            </a:fld>
            <a:endParaRPr lang="en-IN"/>
          </a:p>
        </p:txBody>
      </p:sp>
      <p:sp>
        <p:nvSpPr>
          <p:cNvPr id="8" name="Footer Placeholder 7"/>
          <p:cNvSpPr>
            <a:spLocks noGrp="1"/>
          </p:cNvSpPr>
          <p:nvPr>
            <p:ph type="ftr" sz="quarter" idx="11"/>
          </p:nvPr>
        </p:nvSpPr>
        <p:spPr/>
        <p:txBody>
          <a:bodyPr/>
          <a:lstStyle/>
          <a:p>
            <a:r>
              <a:rPr lang="en-US" smtClean="0"/>
              <a:t>Email: soul@soulunileaders.com | Phone: +91 1234567890 | (C) SOUL Limited</a:t>
            </a:r>
            <a:endParaRPr lang="en-IN"/>
          </a:p>
        </p:txBody>
      </p:sp>
      <p:sp>
        <p:nvSpPr>
          <p:cNvPr id="9" name="Slide Number Placeholder 8"/>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BE940D0-EB17-4826-BAF3-1077101E45A4}" type="datetime1">
              <a:rPr lang="en-IN" smtClean="0"/>
            </a:fld>
            <a:endParaRPr lang="en-IN"/>
          </a:p>
        </p:txBody>
      </p:sp>
      <p:sp>
        <p:nvSpPr>
          <p:cNvPr id="4" name="Footer Placeholder 3"/>
          <p:cNvSpPr>
            <a:spLocks noGrp="1"/>
          </p:cNvSpPr>
          <p:nvPr>
            <p:ph type="ftr" sz="quarter" idx="11"/>
          </p:nvPr>
        </p:nvSpPr>
        <p:spPr/>
        <p:txBody>
          <a:bodyPr/>
          <a:lstStyle/>
          <a:p>
            <a:r>
              <a:rPr lang="en-US" smtClean="0"/>
              <a:t>Email: soul@soulunileaders.com | Phone: +91 1234567890 | (C) SOUL Limited</a:t>
            </a:r>
            <a:endParaRPr lang="en-IN"/>
          </a:p>
        </p:txBody>
      </p:sp>
      <p:sp>
        <p:nvSpPr>
          <p:cNvPr id="5" name="Slide Number Placeholder 4"/>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Footer Placeholder 1"/>
          <p:cNvSpPr>
            <a:spLocks noGrp="1"/>
          </p:cNvSpPr>
          <p:nvPr>
            <p:ph type="ftr" sz="quarter" idx="11"/>
          </p:nvPr>
        </p:nvSpPr>
        <p:spPr>
          <a:xfrm>
            <a:off x="4213037" y="6204126"/>
            <a:ext cx="4114800" cy="560107"/>
          </a:xfrm>
        </p:spPr>
        <p:txBody>
          <a:bodyPr/>
          <a:lstStyle/>
          <a:p>
            <a:r>
              <a:rPr lang="en-IN" dirty="0" smtClean="0">
                <a:hlinkClick r:id="rId2"/>
              </a:rPr>
              <a:t>www.soulunileaders.com</a:t>
            </a:r>
            <a:endParaRPr lang="en-IN" dirty="0" smtClean="0"/>
          </a:p>
          <a:p>
            <a:r>
              <a:rPr lang="en-US" dirty="0" smtClean="0"/>
              <a:t>Email: soul@soulunileaders.com </a:t>
            </a:r>
            <a:endParaRPr lang="en-US" dirty="0" smtClean="0"/>
          </a:p>
          <a:p>
            <a:r>
              <a:rPr lang="en-US" dirty="0" smtClean="0"/>
              <a:t>Phone: +91 7077769334 </a:t>
            </a:r>
            <a:endParaRPr lang="en-IN" dirty="0"/>
          </a:p>
        </p:txBody>
      </p:sp>
      <p:pic>
        <p:nvPicPr>
          <p:cNvPr id="10" name="Picture 9" descr="Logo&#10;&#10;Description automatically generate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48484" y="6164862"/>
            <a:ext cx="644904" cy="601477"/>
          </a:xfrm>
          <a:prstGeom prst="rect">
            <a:avLst/>
          </a:prstGeom>
        </p:spPr>
      </p:pic>
      <p:sp>
        <p:nvSpPr>
          <p:cNvPr id="11" name="TextBox 29"/>
          <p:cNvSpPr txBox="1"/>
          <p:nvPr userDrawn="1"/>
        </p:nvSpPr>
        <p:spPr>
          <a:xfrm>
            <a:off x="8160385" y="6313805"/>
            <a:ext cx="3610610" cy="36830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solidFill>
                  <a:schemeClr val="tx1">
                    <a:tint val="75000"/>
                  </a:schemeClr>
                </a:solidFill>
                <a:latin typeface="Times New Roman" panose="02020603050405020304" pitchFamily="18" charset="0"/>
                <a:cs typeface="Times New Roman" panose="02020603050405020304" pitchFamily="18" charset="0"/>
              </a:rPr>
              <a:t>© Copyright SOUL LIMITED</a:t>
            </a:r>
            <a:endParaRPr lang="en-IN" dirty="0">
              <a:solidFill>
                <a:schemeClr val="tx1">
                  <a:tint val="75000"/>
                </a:schemeClr>
              </a:solidFill>
              <a:latin typeface="Times New Roman" panose="02020603050405020304" pitchFamily="18" charset="0"/>
              <a:cs typeface="Times New Roman" panose="02020603050405020304" pitchFamily="18" charset="0"/>
            </a:endParaRPr>
          </a:p>
        </p:txBody>
      </p:sp>
      <p:sp>
        <p:nvSpPr>
          <p:cNvPr id="12" name="TextBox 29"/>
          <p:cNvSpPr txBox="1"/>
          <p:nvPr userDrawn="1"/>
        </p:nvSpPr>
        <p:spPr>
          <a:xfrm>
            <a:off x="336304" y="6164862"/>
            <a:ext cx="361061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en-US" sz="1200" dirty="0">
                <a:solidFill>
                  <a:schemeClr val="tx1">
                    <a:tint val="75000"/>
                  </a:schemeClr>
                </a:solidFill>
              </a:rPr>
              <a:t>Sustainable Outreach and Universal Leadership Limited</a:t>
            </a:r>
            <a:endParaRPr lang="en-US" sz="1200" dirty="0">
              <a:solidFill>
                <a:schemeClr val="tx1">
                  <a:tint val="75000"/>
                </a:schemeClr>
              </a:solidFill>
            </a:endParaRPr>
          </a:p>
          <a:p>
            <a:pPr marL="12700"/>
            <a:r>
              <a:rPr lang="en-US" sz="1200" dirty="0">
                <a:solidFill>
                  <a:schemeClr val="tx1">
                    <a:tint val="75000"/>
                  </a:schemeClr>
                </a:solidFill>
              </a:rPr>
              <a:t>Ground Floor, New Block, Campus 1, Near Allahabad Bank, KIIT </a:t>
            </a:r>
            <a:r>
              <a:rPr lang="en-US" sz="1200" dirty="0" err="1">
                <a:solidFill>
                  <a:schemeClr val="tx1">
                    <a:tint val="75000"/>
                  </a:schemeClr>
                </a:solidFill>
              </a:rPr>
              <a:t>Patia</a:t>
            </a:r>
            <a:r>
              <a:rPr lang="en-US" sz="1200" dirty="0">
                <a:solidFill>
                  <a:schemeClr val="tx1">
                    <a:tint val="75000"/>
                  </a:schemeClr>
                </a:solidFill>
              </a:rPr>
              <a:t>, Bhubaneshwar – </a:t>
            </a:r>
            <a:r>
              <a:rPr lang="en-US" sz="1200" dirty="0" smtClean="0">
                <a:solidFill>
                  <a:schemeClr val="tx1">
                    <a:tint val="75000"/>
                  </a:schemeClr>
                </a:solidFill>
              </a:rPr>
              <a:t>751024</a:t>
            </a:r>
            <a:endParaRPr lang="en-IN" dirty="0">
              <a:solidFill>
                <a:schemeClr val="tx1">
                  <a:tint val="75000"/>
                </a:schemeClr>
              </a:solidFill>
              <a:latin typeface="MV Boli" panose="02000500030200090000" pitchFamily="2" charset="0"/>
              <a:cs typeface="MV Boli" panose="02000500030200090000" pitchFamily="2" charset="0"/>
            </a:endParaRPr>
          </a:p>
        </p:txBody>
      </p:sp>
      <p:cxnSp>
        <p:nvCxnSpPr>
          <p:cNvPr id="15" name="Straight Connector 14"/>
          <p:cNvCxnSpPr/>
          <p:nvPr userDrawn="1"/>
        </p:nvCxnSpPr>
        <p:spPr>
          <a:xfrm flipV="1">
            <a:off x="0" y="6070862"/>
            <a:ext cx="12192000" cy="9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8C94177B-782D-4BCA-8B0A-BA9C8039897F}" type="datetime1">
              <a:rPr lang="en-IN" smtClean="0"/>
            </a:fld>
            <a:endParaRPr lang="en-IN"/>
          </a:p>
        </p:txBody>
      </p:sp>
      <p:sp>
        <p:nvSpPr>
          <p:cNvPr id="6" name="Footer Placeholder 5"/>
          <p:cNvSpPr>
            <a:spLocks noGrp="1"/>
          </p:cNvSpPr>
          <p:nvPr>
            <p:ph type="ftr" sz="quarter" idx="11"/>
          </p:nvPr>
        </p:nvSpPr>
        <p:spPr/>
        <p:txBody>
          <a:bodyPr/>
          <a:lstStyle/>
          <a:p>
            <a:r>
              <a:rPr lang="en-US" smtClean="0"/>
              <a:t>Email: soul@soulunileaders.com | Phone: +91 1234567890 | (C) SOUL Limited</a:t>
            </a:r>
            <a:endParaRPr lang="en-IN"/>
          </a:p>
        </p:txBody>
      </p:sp>
      <p:sp>
        <p:nvSpPr>
          <p:cNvPr id="7" name="Slide Number Placeholder 6"/>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E9568074-9255-4AF9-8714-9EA07C6CF65B}" type="datetime1">
              <a:rPr lang="en-IN" smtClean="0"/>
            </a:fld>
            <a:endParaRPr lang="en-IN"/>
          </a:p>
        </p:txBody>
      </p:sp>
      <p:sp>
        <p:nvSpPr>
          <p:cNvPr id="6" name="Footer Placeholder 5"/>
          <p:cNvSpPr>
            <a:spLocks noGrp="1"/>
          </p:cNvSpPr>
          <p:nvPr>
            <p:ph type="ftr" sz="quarter" idx="11"/>
          </p:nvPr>
        </p:nvSpPr>
        <p:spPr/>
        <p:txBody>
          <a:bodyPr/>
          <a:lstStyle/>
          <a:p>
            <a:r>
              <a:rPr lang="en-US" smtClean="0"/>
              <a:t>Email: soul@soulunileaders.com | Phone: +91 1234567890 | (C) SOUL Limited</a:t>
            </a:r>
            <a:endParaRPr lang="en-IN"/>
          </a:p>
        </p:txBody>
      </p:sp>
      <p:sp>
        <p:nvSpPr>
          <p:cNvPr id="7" name="Slide Number Placeholder 6"/>
          <p:cNvSpPr>
            <a:spLocks noGrp="1"/>
          </p:cNvSpPr>
          <p:nvPr>
            <p:ph type="sldNum" sz="quarter" idx="12"/>
          </p:nvPr>
        </p:nvSpPr>
        <p:spPr/>
        <p:txBody>
          <a:bodyPr/>
          <a:lstStyle/>
          <a:p>
            <a:fld id="{EF79F565-022B-47DF-96EE-9F4215066647}"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59148-E8F1-421F-A141-08FCBB920040}" type="datetime1">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Email: soul@soulunileaders.com | Phone: +91 1234567890 | (C) SOUL Limited</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F565-022B-47DF-96EE-9F4215066647}"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23898" y="247967"/>
            <a:ext cx="9744202" cy="498475"/>
          </a:xfrm>
          <a:prstGeom prst="rect">
            <a:avLst/>
          </a:prstGeom>
        </p:spPr>
        <p:txBody>
          <a:bodyPr wrap="square" lIns="0" tIns="0" rIns="0" bIns="0">
            <a:spAutoFit/>
          </a:bodyPr>
          <a:lstStyle>
            <a:lvl1pPr>
              <a:defRPr sz="3100" b="1" i="0">
                <a:solidFill>
                  <a:schemeClr val="tx1"/>
                </a:solidFill>
                <a:latin typeface="Times New Roman" panose="02020603050405020304"/>
                <a:cs typeface="Times New Roman" panose="02020603050405020304"/>
              </a:defRPr>
            </a:lvl1pPr>
          </a:lstStyle>
          <a:p/>
        </p:txBody>
      </p:sp>
      <p:sp>
        <p:nvSpPr>
          <p:cNvPr id="3" name="Holder 3"/>
          <p:cNvSpPr>
            <a:spLocks noGrp="1"/>
          </p:cNvSpPr>
          <p:nvPr>
            <p:ph type="body" idx="1"/>
          </p:nvPr>
        </p:nvSpPr>
        <p:spPr>
          <a:xfrm>
            <a:off x="2551429" y="3180376"/>
            <a:ext cx="9458325" cy="3155950"/>
          </a:xfrm>
          <a:prstGeom prst="rect">
            <a:avLst/>
          </a:prstGeom>
        </p:spPr>
        <p:txBody>
          <a:bodyPr wrap="square" lIns="0" tIns="0" rIns="0" bIns="0">
            <a:spAutoFit/>
          </a:bodyPr>
          <a:lstStyle>
            <a:lvl1pPr>
              <a:defRPr sz="1400" b="0" i="0">
                <a:solidFill>
                  <a:srgbClr val="2E5496"/>
                </a:solidFill>
                <a:latin typeface="Arial MT"/>
                <a:cs typeface="Arial MT"/>
              </a:defRPr>
            </a:lvl1pPr>
          </a:lstStyle>
          <a:p/>
        </p:txBody>
      </p:sp>
      <p:sp>
        <p:nvSpPr>
          <p:cNvPr id="4" name="Holder 4"/>
          <p:cNvSpPr>
            <a:spLocks noGrp="1"/>
          </p:cNvSpPr>
          <p:nvPr>
            <p:ph type="ftr" sz="quarter" idx="5"/>
          </p:nvPr>
        </p:nvSpPr>
        <p:spPr>
          <a:xfrm>
            <a:off x="9088501" y="6493328"/>
            <a:ext cx="2957829" cy="337184"/>
          </a:xfrm>
          <a:prstGeom prst="rect">
            <a:avLst/>
          </a:prstGeom>
        </p:spPr>
        <p:txBody>
          <a:bodyPr wrap="square" lIns="0" tIns="0" rIns="0" bIns="0">
            <a:spAutoFit/>
          </a:bodyPr>
          <a:lstStyle>
            <a:lvl1pPr>
              <a:defRPr sz="1800" b="0" i="0">
                <a:solidFill>
                  <a:schemeClr val="bg1"/>
                </a:solidFill>
                <a:latin typeface="Lucida Sans Unicode" panose="020B0602030504020204"/>
                <a:cs typeface="Lucida Sans Unicode" panose="020B0602030504020204"/>
              </a:defRPr>
            </a:lvl1pPr>
          </a:lstStyle>
          <a:p>
            <a:pPr marL="12700" marR="0" lvl="0" indent="0" algn="l" defTabSz="914400" rtl="0" eaLnBrk="1" fontAlgn="auto" latinLnBrk="0" hangingPunct="1">
              <a:lnSpc>
                <a:spcPct val="100000"/>
              </a:lnSpc>
              <a:spcBef>
                <a:spcPts val="220"/>
              </a:spcBef>
              <a:spcAft>
                <a:spcPts val="0"/>
              </a:spcAft>
              <a:buClrTx/>
              <a:buSzTx/>
              <a:buFontTx/>
              <a:buNone/>
              <a:defRPr/>
            </a:pP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a:t>
            </a:r>
            <a:r>
              <a:rPr kumimoji="0" sz="1800" b="0" i="0" u="none" strike="noStrike" kern="1200" cap="none" spc="-110"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0" i="0" u="none" strike="noStrike" kern="1200" cap="none" spc="-55" normalizeH="0" baseline="0" noProof="0">
                <a:ln>
                  <a:noFill/>
                </a:ln>
                <a:solidFill>
                  <a:prstClr val="white"/>
                </a:solidFill>
                <a:effectLst/>
                <a:uLnTx/>
                <a:uFillTx/>
                <a:latin typeface="Lucida Sans Unicode" panose="020B0602030504020204"/>
                <a:ea typeface="+mn-ea"/>
                <a:cs typeface="Lucida Sans Unicode" panose="020B0602030504020204"/>
              </a:rPr>
              <a:t>Co</a:t>
            </a:r>
            <a:r>
              <a:rPr kumimoji="0" sz="1800" b="0" i="0" u="none" strike="noStrike" kern="1200" cap="none" spc="-105" normalizeH="0" baseline="0" noProof="0">
                <a:ln>
                  <a:noFill/>
                </a:ln>
                <a:solidFill>
                  <a:prstClr val="white"/>
                </a:solidFill>
                <a:effectLst/>
                <a:uLnTx/>
                <a:uFillTx/>
                <a:latin typeface="Lucida Sans Unicode" panose="020B0602030504020204"/>
                <a:ea typeface="+mn-ea"/>
                <a:cs typeface="Lucida Sans Unicode" panose="020B0602030504020204"/>
              </a:rPr>
              <a:t>p</a:t>
            </a:r>
            <a:r>
              <a:rPr kumimoji="0" sz="1800" b="0" i="0" u="none" strike="noStrike" kern="1200" cap="none" spc="-45" normalizeH="0" baseline="0" noProof="0">
                <a:ln>
                  <a:noFill/>
                </a:ln>
                <a:solidFill>
                  <a:prstClr val="white"/>
                </a:solidFill>
                <a:effectLst/>
                <a:uLnTx/>
                <a:uFillTx/>
                <a:latin typeface="Lucida Sans Unicode" panose="020B0602030504020204"/>
                <a:ea typeface="+mn-ea"/>
                <a:cs typeface="Lucida Sans Unicode" panose="020B0602030504020204"/>
              </a:rPr>
              <a:t>y</a:t>
            </a:r>
            <a:r>
              <a:rPr kumimoji="0" sz="1800" b="0" i="0" u="none" strike="noStrike" kern="1200" cap="none" spc="-5" normalizeH="0" baseline="0" noProof="0">
                <a:ln>
                  <a:noFill/>
                </a:ln>
                <a:solidFill>
                  <a:prstClr val="white"/>
                </a:solidFill>
                <a:effectLst/>
                <a:uLnTx/>
                <a:uFillTx/>
                <a:latin typeface="Lucida Sans Unicode" panose="020B0602030504020204"/>
                <a:ea typeface="+mn-ea"/>
                <a:cs typeface="Lucida Sans Unicode" panose="020B0602030504020204"/>
              </a:rPr>
              <a:t>r</a:t>
            </a:r>
            <a:r>
              <a:rPr kumimoji="0" sz="1800" b="0" i="0" u="none" strike="noStrike" kern="1200" cap="none" spc="-65" normalizeH="0" baseline="0" noProof="0">
                <a:ln>
                  <a:noFill/>
                </a:ln>
                <a:solidFill>
                  <a:prstClr val="white"/>
                </a:solidFill>
                <a:effectLst/>
                <a:uLnTx/>
                <a:uFillTx/>
                <a:latin typeface="Lucida Sans Unicode" panose="020B0602030504020204"/>
                <a:ea typeface="+mn-ea"/>
                <a:cs typeface="Lucida Sans Unicode" panose="020B0602030504020204"/>
              </a:rPr>
              <a:t>ig</a:t>
            </a:r>
            <a:r>
              <a:rPr kumimoji="0" sz="1800" b="0" i="0" u="none" strike="noStrike" kern="1200" cap="none" spc="-100" normalizeH="0" baseline="0" noProof="0">
                <a:ln>
                  <a:noFill/>
                </a:ln>
                <a:solidFill>
                  <a:prstClr val="white"/>
                </a:solidFill>
                <a:effectLst/>
                <a:uLnTx/>
                <a:uFillTx/>
                <a:latin typeface="Lucida Sans Unicode" panose="020B0602030504020204"/>
                <a:ea typeface="+mn-ea"/>
                <a:cs typeface="Lucida Sans Unicode" panose="020B0602030504020204"/>
              </a:rPr>
              <a:t>h</a:t>
            </a:r>
            <a:r>
              <a:rPr kumimoji="0" sz="1800" b="0" i="0" u="none" strike="noStrike" kern="1200" cap="none" spc="-40" normalizeH="0" baseline="0" noProof="0">
                <a:ln>
                  <a:noFill/>
                </a:ln>
                <a:solidFill>
                  <a:prstClr val="white"/>
                </a:solidFill>
                <a:effectLst/>
                <a:uLnTx/>
                <a:uFillTx/>
                <a:latin typeface="Lucida Sans Unicode" panose="020B0602030504020204"/>
                <a:ea typeface="+mn-ea"/>
                <a:cs typeface="Lucida Sans Unicode" panose="020B0602030504020204"/>
              </a:rPr>
              <a:t>t</a:t>
            </a:r>
            <a:r>
              <a:rPr kumimoji="0" sz="1800" b="0" i="0" u="none" strike="noStrike" kern="1200" cap="none" spc="-85" normalizeH="0" baseline="0" noProof="0">
                <a:ln>
                  <a:noFill/>
                </a:ln>
                <a:solidFill>
                  <a:prstClr val="white"/>
                </a:solidFill>
                <a:effectLst/>
                <a:uLnTx/>
                <a:uFillTx/>
                <a:latin typeface="Lucida Sans Unicode" panose="020B0602030504020204"/>
                <a:ea typeface="+mn-ea"/>
                <a:cs typeface="Lucida Sans Unicode" panose="020B0602030504020204"/>
              </a:rPr>
              <a:t> </a:t>
            </a:r>
            <a:r>
              <a:rPr kumimoji="0" sz="1800" b="1" i="0" u="none" strike="noStrike" kern="1200" cap="none" spc="-145" normalizeH="0" baseline="0" noProof="0">
                <a:ln>
                  <a:noFill/>
                </a:ln>
                <a:solidFill>
                  <a:prstClr val="white"/>
                </a:solidFill>
                <a:effectLst/>
                <a:uLnTx/>
                <a:uFillTx/>
                <a:latin typeface="Tahoma" panose="020B0604030504040204"/>
                <a:ea typeface="+mn-ea"/>
                <a:cs typeface="Tahoma" panose="020B0604030504040204"/>
              </a:rPr>
              <a:t>S</a:t>
            </a:r>
            <a:r>
              <a:rPr kumimoji="0" sz="1800" b="1" i="0" u="none" strike="noStrike" kern="1200" cap="none" spc="50" normalizeH="0" baseline="0" noProof="0">
                <a:ln>
                  <a:noFill/>
                </a:ln>
                <a:solidFill>
                  <a:prstClr val="white"/>
                </a:solidFill>
                <a:effectLst/>
                <a:uLnTx/>
                <a:uFillTx/>
                <a:latin typeface="Tahoma" panose="020B0604030504040204"/>
                <a:ea typeface="+mn-ea"/>
                <a:cs typeface="Tahoma" panose="020B0604030504040204"/>
              </a:rPr>
              <a:t>O</a:t>
            </a:r>
            <a:r>
              <a:rPr kumimoji="0" sz="1800" b="1" i="0" u="none" strike="noStrike" kern="1200" cap="none" spc="5" normalizeH="0" baseline="0" noProof="0">
                <a:ln>
                  <a:noFill/>
                </a:ln>
                <a:solidFill>
                  <a:prstClr val="white"/>
                </a:solidFill>
                <a:effectLst/>
                <a:uLnTx/>
                <a:uFillTx/>
                <a:latin typeface="Tahoma" panose="020B0604030504040204"/>
                <a:ea typeface="+mn-ea"/>
                <a:cs typeface="Tahoma" panose="020B0604030504040204"/>
              </a:rPr>
              <a:t>UL</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 </a:t>
            </a:r>
            <a:r>
              <a:rPr kumimoji="0" sz="1800" b="1" i="0" u="none" strike="noStrike" kern="1200" cap="none" spc="-160" normalizeH="0" baseline="0" noProof="0">
                <a:ln>
                  <a:noFill/>
                </a:ln>
                <a:solidFill>
                  <a:prstClr val="white"/>
                </a:solidFill>
                <a:effectLst/>
                <a:uLnTx/>
                <a:uFillTx/>
                <a:latin typeface="Tahoma" panose="020B0604030504040204"/>
                <a:ea typeface="+mn-ea"/>
                <a:cs typeface="Tahoma" panose="020B0604030504040204"/>
              </a:rPr>
              <a:t>L</a:t>
            </a:r>
            <a:r>
              <a:rPr kumimoji="0" sz="1800" b="1" i="0" u="none" strike="noStrike" kern="1200" cap="none" spc="-13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120" normalizeH="0" baseline="0" noProof="0">
                <a:ln>
                  <a:noFill/>
                </a:ln>
                <a:solidFill>
                  <a:prstClr val="white"/>
                </a:solidFill>
                <a:effectLst/>
                <a:uLnTx/>
                <a:uFillTx/>
                <a:latin typeface="Tahoma" panose="020B0604030504040204"/>
                <a:ea typeface="+mn-ea"/>
                <a:cs typeface="Tahoma" panose="020B0604030504040204"/>
              </a:rPr>
              <a:t>M</a:t>
            </a:r>
            <a:r>
              <a:rPr kumimoji="0" sz="1800" b="1" i="0" u="none" strike="noStrike" kern="1200" cap="none" spc="-60" normalizeH="0" baseline="0" noProof="0">
                <a:ln>
                  <a:noFill/>
                </a:ln>
                <a:solidFill>
                  <a:prstClr val="white"/>
                </a:solidFill>
                <a:effectLst/>
                <a:uLnTx/>
                <a:uFillTx/>
                <a:latin typeface="Tahoma" panose="020B0604030504040204"/>
                <a:ea typeface="+mn-ea"/>
                <a:cs typeface="Tahoma" panose="020B0604030504040204"/>
              </a:rPr>
              <a:t>I</a:t>
            </a:r>
            <a:r>
              <a:rPr kumimoji="0" sz="1800" b="1" i="0" u="none" strike="noStrike" kern="1200" cap="none" spc="-85" normalizeH="0" baseline="0" noProof="0">
                <a:ln>
                  <a:noFill/>
                </a:ln>
                <a:solidFill>
                  <a:prstClr val="white"/>
                </a:solidFill>
                <a:effectLst/>
                <a:uLnTx/>
                <a:uFillTx/>
                <a:latin typeface="Tahoma" panose="020B0604030504040204"/>
                <a:ea typeface="+mn-ea"/>
                <a:cs typeface="Tahoma" panose="020B0604030504040204"/>
              </a:rPr>
              <a:t>T</a:t>
            </a:r>
            <a:r>
              <a:rPr kumimoji="0" sz="1800" b="1" i="0" u="none" strike="noStrike" kern="1200" cap="none" spc="-95" normalizeH="0" baseline="0" noProof="0">
                <a:ln>
                  <a:noFill/>
                </a:ln>
                <a:solidFill>
                  <a:prstClr val="white"/>
                </a:solidFill>
                <a:effectLst/>
                <a:uLnTx/>
                <a:uFillTx/>
                <a:latin typeface="Tahoma" panose="020B0604030504040204"/>
                <a:ea typeface="+mn-ea"/>
                <a:cs typeface="Tahoma" panose="020B0604030504040204"/>
              </a:rPr>
              <a:t>E</a:t>
            </a:r>
            <a:r>
              <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rPr>
              <a:t>D</a:t>
            </a:r>
            <a:endParaRPr kumimoji="0" sz="1800" b="1" i="0" u="none" strike="noStrike" kern="1200" cap="none" spc="-35" normalizeH="0" baseline="0" noProof="0">
              <a:ln>
                <a:noFill/>
              </a:ln>
              <a:solidFill>
                <a:prstClr val="white"/>
              </a:solidFill>
              <a:effectLst/>
              <a:uLnTx/>
              <a:uFillTx/>
              <a:latin typeface="Tahoma" panose="020B0604030504040204"/>
              <a:ea typeface="+mn-ea"/>
              <a:cs typeface="Tahoma" panose="020B0604030504040204"/>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image" Target="../media/image1.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soulunileaders.com/" TargetMode="External"/></Relationships>
</file>

<file path=ppt/slides/_rels/slide11.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jpeg"/><Relationship Id="rId7" Type="http://schemas.openxmlformats.org/officeDocument/2006/relationships/image" Target="../media/image39.jpeg"/><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 Id="rId3" Type="http://schemas.openxmlformats.org/officeDocument/2006/relationships/image" Target="../media/image35.png"/><Relationship Id="rId21" Type="http://schemas.openxmlformats.org/officeDocument/2006/relationships/slideLayout" Target="../slideLayouts/slideLayout7.xml"/><Relationship Id="rId20" Type="http://schemas.openxmlformats.org/officeDocument/2006/relationships/image" Target="../media/image52.jpeg"/><Relationship Id="rId2" Type="http://schemas.openxmlformats.org/officeDocument/2006/relationships/image" Target="../media/image34.png"/><Relationship Id="rId19" Type="http://schemas.openxmlformats.org/officeDocument/2006/relationships/image" Target="../media/image51.jpeg"/><Relationship Id="rId18" Type="http://schemas.openxmlformats.org/officeDocument/2006/relationships/image" Target="../media/image50.jpeg"/><Relationship Id="rId17" Type="http://schemas.openxmlformats.org/officeDocument/2006/relationships/image" Target="../media/image49.jpeg"/><Relationship Id="rId16" Type="http://schemas.openxmlformats.org/officeDocument/2006/relationships/image" Target="../media/image48.jpeg"/><Relationship Id="rId15" Type="http://schemas.openxmlformats.org/officeDocument/2006/relationships/image" Target="../media/image47.jpe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jpeg"/><Relationship Id="rId11" Type="http://schemas.openxmlformats.org/officeDocument/2006/relationships/image" Target="../media/image43.jpeg"/><Relationship Id="rId10" Type="http://schemas.openxmlformats.org/officeDocument/2006/relationships/image" Target="../media/image42.png"/><Relationship Id="rId1" Type="http://schemas.openxmlformats.org/officeDocument/2006/relationships/hyperlink" Target="http://www.soulunileaders.com/" TargetMode="External"/></Relationships>
</file>

<file path=ppt/slides/_rels/slide12.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1" Type="http://schemas.openxmlformats.org/officeDocument/2006/relationships/slideLayout" Target="../slideLayouts/slideLayout7.xml"/><Relationship Id="rId10" Type="http://schemas.openxmlformats.org/officeDocument/2006/relationships/image" Target="../media/image61.png"/><Relationship Id="rId1" Type="http://schemas.openxmlformats.org/officeDocument/2006/relationships/hyperlink" Target="http://www.soulunileaders.com/"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4" Type="http://schemas.openxmlformats.org/officeDocument/2006/relationships/slideLayout" Target="../slideLayouts/slideLayout7.xml"/><Relationship Id="rId13" Type="http://schemas.openxmlformats.org/officeDocument/2006/relationships/image" Target="../media/image73.png"/><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70.jpeg"/><Relationship Id="rId1" Type="http://schemas.openxmlformats.org/officeDocument/2006/relationships/hyperlink" Target="http://www.soulunileaders.com/"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soulunileaders.com/"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soulunileaders.com/" TargetMode="Externa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6.jpeg"/><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hyperlink" Target="http://www.soulunileaders.com/"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3.svg"/><Relationship Id="rId7" Type="http://schemas.openxmlformats.org/officeDocument/2006/relationships/image" Target="../media/image6.png"/><Relationship Id="rId6" Type="http://schemas.openxmlformats.org/officeDocument/2006/relationships/hyperlink" Target="http://www.soulunileaders.com/" TargetMode="External"/><Relationship Id="rId5" Type="http://schemas.openxmlformats.org/officeDocument/2006/relationships/image" Target="../media/image5.png"/><Relationship Id="rId4" Type="http://schemas.openxmlformats.org/officeDocument/2006/relationships/image" Target="../media/image2.svg"/><Relationship Id="rId3" Type="http://schemas.openxmlformats.org/officeDocument/2006/relationships/image" Target="../media/image4.png"/><Relationship Id="rId2" Type="http://schemas.openxmlformats.org/officeDocument/2006/relationships/image" Target="../media/image1.sv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4.jpe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hyperlink" Target="http://www.soulunileaders.com/" TargetMode="External"/><Relationship Id="rId1" Type="http://schemas.openxmlformats.org/officeDocument/2006/relationships/image" Target="../media/image7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image" Target="../media/image16.png"/><Relationship Id="rId1" Type="http://schemas.openxmlformats.org/officeDocument/2006/relationships/hyperlink" Target="http://www.soulunileaders.com/"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soulunileaders.com/"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soulunileaders.com/" TargetMode="External"/></Relationships>
</file>

<file path=ppt/slides/_rels/slide7.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4.sv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 Id="rId30" Type="http://schemas.openxmlformats.org/officeDocument/2006/relationships/slideLayout" Target="../slideLayouts/slideLayout7.xml"/><Relationship Id="rId3" Type="http://schemas.openxmlformats.org/officeDocument/2006/relationships/image" Target="../media/image18.png"/><Relationship Id="rId29" Type="http://schemas.openxmlformats.org/officeDocument/2006/relationships/image" Target="../media/image33.png"/><Relationship Id="rId28" Type="http://schemas.openxmlformats.org/officeDocument/2006/relationships/image" Target="../media/image14.svg"/><Relationship Id="rId27" Type="http://schemas.openxmlformats.org/officeDocument/2006/relationships/image" Target="../media/image32.png"/><Relationship Id="rId26" Type="http://schemas.openxmlformats.org/officeDocument/2006/relationships/image" Target="../media/image13.svg"/><Relationship Id="rId25" Type="http://schemas.openxmlformats.org/officeDocument/2006/relationships/image" Target="../media/image31.png"/><Relationship Id="rId24" Type="http://schemas.openxmlformats.org/officeDocument/2006/relationships/image" Target="../media/image12.svg"/><Relationship Id="rId23" Type="http://schemas.openxmlformats.org/officeDocument/2006/relationships/image" Target="../media/image30.png"/><Relationship Id="rId22" Type="http://schemas.openxmlformats.org/officeDocument/2006/relationships/image" Target="../media/image11.svg"/><Relationship Id="rId21" Type="http://schemas.openxmlformats.org/officeDocument/2006/relationships/image" Target="../media/image29.png"/><Relationship Id="rId20" Type="http://schemas.openxmlformats.org/officeDocument/2006/relationships/image" Target="../media/image10.svg"/><Relationship Id="rId2" Type="http://schemas.openxmlformats.org/officeDocument/2006/relationships/image" Target="../media/image17.jpeg"/><Relationship Id="rId19" Type="http://schemas.openxmlformats.org/officeDocument/2006/relationships/image" Target="../media/image28.png"/><Relationship Id="rId18" Type="http://schemas.openxmlformats.org/officeDocument/2006/relationships/image" Target="../media/image9.svg"/><Relationship Id="rId17" Type="http://schemas.openxmlformats.org/officeDocument/2006/relationships/image" Target="../media/image27.png"/><Relationship Id="rId16" Type="http://schemas.openxmlformats.org/officeDocument/2006/relationships/image" Target="../media/image8.svg"/><Relationship Id="rId15" Type="http://schemas.openxmlformats.org/officeDocument/2006/relationships/image" Target="../media/image26.png"/><Relationship Id="rId14" Type="http://schemas.openxmlformats.org/officeDocument/2006/relationships/image" Target="../media/image7.svg"/><Relationship Id="rId13" Type="http://schemas.openxmlformats.org/officeDocument/2006/relationships/image" Target="../media/image25.png"/><Relationship Id="rId12" Type="http://schemas.openxmlformats.org/officeDocument/2006/relationships/image" Target="../media/image6.svg"/><Relationship Id="rId11" Type="http://schemas.openxmlformats.org/officeDocument/2006/relationships/image" Target="../media/image24.png"/><Relationship Id="rId10" Type="http://schemas.openxmlformats.org/officeDocument/2006/relationships/image" Target="../media/image5.svg"/><Relationship Id="rId1" Type="http://schemas.openxmlformats.org/officeDocument/2006/relationships/hyperlink" Target="http://www.soulunileaders.com/"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soulunileaders.com/"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soulunileader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Placeholder 7" descr="A group of people standing in front of a computer screen&#10;&#10;Description automatically generated with low confidence"/>
          <p:cNvPicPr>
            <a:picLocks noGrp="1" noChangeAspect="1"/>
          </p:cNvPicPr>
          <p:nvPr>
            <p:ph type="pic" sz="quarter" idx="13"/>
          </p:nvPr>
        </p:nvPicPr>
        <p:blipFill rotWithShape="1">
          <a:blip r:embed="rId1">
            <a:extLst>
              <a:ext uri="{28A0092B-C50C-407E-A947-70E740481C1C}">
                <a14:useLocalDpi xmlns:a14="http://schemas.microsoft.com/office/drawing/2010/main" val="0"/>
              </a:ext>
            </a:extLst>
          </a:blip>
          <a:srcRect t="11753" r="2" b="20330"/>
          <a:stretch>
            <a:fillRect/>
          </a:stretch>
        </p:blipFill>
        <p:spPr>
          <a:xfrm>
            <a:off x="20" y="10"/>
            <a:ext cx="12191980" cy="6857990"/>
          </a:xfrm>
          <a:prstGeom prst="rect">
            <a:avLst/>
          </a:prstGeom>
        </p:spPr>
      </p:pic>
      <p:sp>
        <p:nvSpPr>
          <p:cNvPr id="238" name="Rectangle 229"/>
          <p:cNvSpPr>
            <a:spLocks noGrp="1" noRot="1" noChangeAspect="1" noMove="1" noResize="1" noEditPoints="1" noAdjustHandles="1" noChangeArrowheads="1" noChangeShapeType="1" noTextEdit="1"/>
          </p:cNvSpPr>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ctrTitle"/>
          </p:nvPr>
        </p:nvSpPr>
        <p:spPr>
          <a:xfrm>
            <a:off x="2366010" y="2242539"/>
            <a:ext cx="7459980" cy="1425924"/>
          </a:xfrm>
        </p:spPr>
        <p:txBody>
          <a:bodyPr vert="horz" lIns="91440" tIns="45720" rIns="91440" bIns="45720" rtlCol="0" anchor="b">
            <a:normAutofit/>
          </a:bodyPr>
          <a:lstStyle/>
          <a:p>
            <a:pPr algn="ctr" rtl="0">
              <a:spcBef>
                <a:spcPct val="0"/>
              </a:spcBef>
            </a:pPr>
            <a:r>
              <a:rPr lang="en-US" sz="3200" kern="1200" spc="-35" dirty="0">
                <a:solidFill>
                  <a:schemeClr val="tx2">
                    <a:lumMod val="75000"/>
                  </a:schemeClr>
                </a:solidFill>
                <a:latin typeface="+mj-lt"/>
                <a:cs typeface="+mj-cs"/>
              </a:rPr>
              <a:t>SUSTAINABLE </a:t>
            </a:r>
            <a:r>
              <a:rPr lang="en-US" sz="3200" kern="1200" spc="-5" dirty="0">
                <a:solidFill>
                  <a:schemeClr val="tx2">
                    <a:lumMod val="75000"/>
                  </a:schemeClr>
                </a:solidFill>
                <a:latin typeface="+mj-lt"/>
                <a:cs typeface="+mj-cs"/>
              </a:rPr>
              <a:t>OUTREACH</a:t>
            </a:r>
            <a:r>
              <a:rPr lang="en-US" sz="3200" kern="1200" spc="-270" dirty="0">
                <a:solidFill>
                  <a:schemeClr val="tx2">
                    <a:lumMod val="75000"/>
                  </a:schemeClr>
                </a:solidFill>
                <a:latin typeface="+mj-lt"/>
                <a:cs typeface="+mj-cs"/>
              </a:rPr>
              <a:t> </a:t>
            </a:r>
            <a:r>
              <a:rPr lang="en-US" sz="3200" kern="1200" spc="-5" dirty="0">
                <a:solidFill>
                  <a:schemeClr val="tx2">
                    <a:lumMod val="75000"/>
                  </a:schemeClr>
                </a:solidFill>
                <a:latin typeface="+mj-lt"/>
                <a:cs typeface="+mj-cs"/>
              </a:rPr>
              <a:t>AND  UNIVERSAL LEADERSHIP  (SOUL)</a:t>
            </a:r>
            <a:r>
              <a:rPr lang="en-US" sz="3200" kern="1200" spc="15" dirty="0">
                <a:solidFill>
                  <a:schemeClr val="tx2">
                    <a:lumMod val="75000"/>
                  </a:schemeClr>
                </a:solidFill>
                <a:latin typeface="+mj-lt"/>
                <a:cs typeface="+mj-cs"/>
              </a:rPr>
              <a:t> </a:t>
            </a:r>
            <a:r>
              <a:rPr lang="en-US" sz="3200" kern="1200" spc="-5" dirty="0">
                <a:solidFill>
                  <a:schemeClr val="tx2">
                    <a:lumMod val="75000"/>
                  </a:schemeClr>
                </a:solidFill>
                <a:latin typeface="+mj-lt"/>
                <a:cs typeface="+mj-cs"/>
              </a:rPr>
              <a:t>LIMITED</a:t>
            </a:r>
            <a:br>
              <a:rPr lang="en-US" sz="3200" kern="1200" spc="-5" dirty="0">
                <a:solidFill>
                  <a:schemeClr val="tx2">
                    <a:lumMod val="75000"/>
                  </a:schemeClr>
                </a:solidFill>
                <a:latin typeface="+mj-lt"/>
                <a:cs typeface="+mj-cs"/>
              </a:rPr>
            </a:br>
            <a:r>
              <a:rPr lang="en-US" sz="2800" b="0" i="1" kern="1200" spc="-5" dirty="0">
                <a:solidFill>
                  <a:schemeClr val="tx2">
                    <a:lumMod val="75000"/>
                  </a:schemeClr>
                </a:solidFill>
                <a:latin typeface="+mj-lt"/>
                <a:cs typeface="+mj-cs"/>
              </a:rPr>
              <a:t>Empowering Humanity….</a:t>
            </a:r>
            <a:endParaRPr lang="en-US" sz="3200" b="0" i="1" kern="1200" dirty="0">
              <a:solidFill>
                <a:schemeClr val="tx2">
                  <a:lumMod val="75000"/>
                </a:schemeClr>
              </a:solidFill>
              <a:latin typeface="+mj-lt"/>
              <a:cs typeface="+mj-cs"/>
            </a:endParaRPr>
          </a:p>
        </p:txBody>
      </p:sp>
      <p:cxnSp>
        <p:nvCxnSpPr>
          <p:cNvPr id="239" name="Straight Connector 231"/>
          <p:cNvCxnSpPr>
            <a:cxnSpLocks noGrp="1" noRot="1" noChangeAspect="1" noMove="1" noResize="1" noEditPoints="1" noAdjustHandles="1" noChangeArrowheads="1" noChangeShapeType="1"/>
          </p:cNvCxnSpPr>
          <p:nvPr/>
        </p:nvCxnSpPr>
        <p:spPr>
          <a:xfrm>
            <a:off x="4802605" y="3792064"/>
            <a:ext cx="2586790" cy="0"/>
          </a:xfrm>
          <a:prstGeom prst="line">
            <a:avLst/>
          </a:prstGeom>
          <a:ln w="22225">
            <a:solidFill>
              <a:srgbClr val="5A4D3D"/>
            </a:solidFill>
          </a:ln>
        </p:spPr>
        <p:style>
          <a:lnRef idx="1">
            <a:schemeClr val="accent1"/>
          </a:lnRef>
          <a:fillRef idx="0">
            <a:schemeClr val="accent1"/>
          </a:fillRef>
          <a:effectRef idx="0">
            <a:schemeClr val="accent1"/>
          </a:effectRef>
          <a:fontRef idx="minor">
            <a:schemeClr val="tx1"/>
          </a:fontRef>
        </p:style>
      </p:cxnSp>
      <p:pic>
        <p:nvPicPr>
          <p:cNvPr id="14" name="Picture 13" descr="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5655" y="232197"/>
            <a:ext cx="733050" cy="683687"/>
          </a:xfrm>
          <a:prstGeom prst="rect">
            <a:avLst/>
          </a:prstGeom>
        </p:spPr>
      </p:pic>
      <p:sp>
        <p:nvSpPr>
          <p:cNvPr id="4" name="TextBox 3"/>
          <p:cNvSpPr txBox="1"/>
          <p:nvPr/>
        </p:nvSpPr>
        <p:spPr>
          <a:xfrm>
            <a:off x="6738687" y="3991008"/>
            <a:ext cx="61746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5" normalizeH="0" baseline="0" noProof="0" dirty="0" smtClean="0">
                <a:ln>
                  <a:noFill/>
                </a:ln>
                <a:solidFill>
                  <a:srgbClr val="03224A"/>
                </a:solidFill>
                <a:effectLst/>
                <a:uLnTx/>
                <a:uFillTx/>
                <a:latin typeface="Arial MT"/>
                <a:ea typeface="+mn-ea"/>
                <a:cs typeface="Arial MT"/>
              </a:rPr>
              <a:t>December,</a:t>
            </a:r>
            <a:r>
              <a:rPr kumimoji="0" lang="en-US" sz="1800" b="0" i="0" u="none" strike="noStrike" kern="1200" cap="none" spc="-25" normalizeH="0" baseline="0" noProof="0" dirty="0" smtClean="0">
                <a:ln>
                  <a:noFill/>
                </a:ln>
                <a:solidFill>
                  <a:srgbClr val="03224A"/>
                </a:solidFill>
                <a:effectLst/>
                <a:uLnTx/>
                <a:uFillTx/>
                <a:latin typeface="Arial MT"/>
                <a:ea typeface="+mn-ea"/>
                <a:cs typeface="Arial MT"/>
              </a:rPr>
              <a:t> </a:t>
            </a:r>
            <a:r>
              <a:rPr kumimoji="0" lang="en-US" sz="1800" b="0" i="0" u="none" strike="noStrike" kern="1200" cap="none" spc="-5" normalizeH="0" baseline="0" noProof="0" dirty="0">
                <a:ln>
                  <a:noFill/>
                </a:ln>
                <a:solidFill>
                  <a:srgbClr val="03224A"/>
                </a:solidFill>
                <a:effectLst/>
                <a:uLnTx/>
                <a:uFillTx/>
                <a:latin typeface="Arial MT"/>
                <a:ea typeface="+mn-ea"/>
                <a:cs typeface="Arial MT"/>
              </a:rPr>
              <a:t>2022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hlinkClick r:id="rId1"/>
              </a:rPr>
              <a:t>www.soulunileaders.com</a:t>
            </a:r>
            <a:endParaRPr kumimoji="0" lang="en-IN"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Email: soul@soulunileaders.com </a:t>
            </a:r>
            <a:endParaRPr kumimoji="0" lang="en-US"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Phone: +91 7077769334 </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30" name="Group 29"/>
          <p:cNvGrpSpPr/>
          <p:nvPr/>
        </p:nvGrpSpPr>
        <p:grpSpPr>
          <a:xfrm>
            <a:off x="-21589" y="1361985"/>
            <a:ext cx="11582399" cy="4826918"/>
            <a:chOff x="-14513" y="1790845"/>
            <a:chExt cx="10489333" cy="4371387"/>
          </a:xfrm>
        </p:grpSpPr>
        <p:sp>
          <p:nvSpPr>
            <p:cNvPr id="5" name="Rectangle 4"/>
            <p:cNvSpPr/>
            <p:nvPr/>
          </p:nvSpPr>
          <p:spPr>
            <a:xfrm>
              <a:off x="2586038" y="3176048"/>
              <a:ext cx="7888782" cy="1311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6" name="Rectangle 5"/>
            <p:cNvSpPr/>
            <p:nvPr/>
          </p:nvSpPr>
          <p:spPr>
            <a:xfrm>
              <a:off x="4064000" y="1790845"/>
              <a:ext cx="6410820" cy="1311490"/>
            </a:xfrm>
            <a:prstGeom prst="rect">
              <a:avLst/>
            </a:prstGeom>
            <a:solidFill>
              <a:srgbClr val="D63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7" name="Rectangle 6"/>
            <p:cNvSpPr/>
            <p:nvPr/>
          </p:nvSpPr>
          <p:spPr>
            <a:xfrm>
              <a:off x="1149349" y="4552718"/>
              <a:ext cx="9325470" cy="131149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8" name="Freeform 7"/>
            <p:cNvSpPr/>
            <p:nvPr/>
          </p:nvSpPr>
          <p:spPr bwMode="auto">
            <a:xfrm>
              <a:off x="1125841" y="1790845"/>
              <a:ext cx="5886880" cy="4371387"/>
            </a:xfrm>
            <a:custGeom>
              <a:avLst/>
              <a:gdLst>
                <a:gd name="T0" fmla="*/ 835 w 1670"/>
                <a:gd name="T1" fmla="*/ 0 h 1106"/>
                <a:gd name="T2" fmla="*/ 1670 w 1670"/>
                <a:gd name="T3" fmla="*/ 1106 h 1106"/>
                <a:gd name="T4" fmla="*/ 835 w 1670"/>
                <a:gd name="T5" fmla="*/ 1106 h 1106"/>
                <a:gd name="T6" fmla="*/ 835 w 1670"/>
                <a:gd name="T7" fmla="*/ 1106 h 1106"/>
                <a:gd name="T8" fmla="*/ 0 w 1670"/>
                <a:gd name="T9" fmla="*/ 1106 h 1106"/>
                <a:gd name="T10" fmla="*/ 835 w 1670"/>
                <a:gd name="T11" fmla="*/ 0 h 1106"/>
                <a:gd name="T12" fmla="*/ 835 w 1670"/>
                <a:gd name="T13" fmla="*/ 0 h 1106"/>
              </a:gdLst>
              <a:ahLst/>
              <a:cxnLst>
                <a:cxn ang="0">
                  <a:pos x="T0" y="T1"/>
                </a:cxn>
                <a:cxn ang="0">
                  <a:pos x="T2" y="T3"/>
                </a:cxn>
                <a:cxn ang="0">
                  <a:pos x="T4" y="T5"/>
                </a:cxn>
                <a:cxn ang="0">
                  <a:pos x="T6" y="T7"/>
                </a:cxn>
                <a:cxn ang="0">
                  <a:pos x="T8" y="T9"/>
                </a:cxn>
                <a:cxn ang="0">
                  <a:pos x="T10" y="T11"/>
                </a:cxn>
                <a:cxn ang="0">
                  <a:pos x="T12" y="T13"/>
                </a:cxn>
              </a:cxnLst>
              <a:rect l="0" t="0" r="r" b="b"/>
              <a:pathLst>
                <a:path w="1670" h="1106">
                  <a:moveTo>
                    <a:pt x="835" y="0"/>
                  </a:moveTo>
                  <a:lnTo>
                    <a:pt x="1670" y="1106"/>
                  </a:lnTo>
                  <a:lnTo>
                    <a:pt x="835" y="1106"/>
                  </a:lnTo>
                  <a:lnTo>
                    <a:pt x="835" y="1106"/>
                  </a:lnTo>
                  <a:lnTo>
                    <a:pt x="0" y="1106"/>
                  </a:lnTo>
                  <a:lnTo>
                    <a:pt x="835" y="0"/>
                  </a:lnTo>
                  <a:lnTo>
                    <a:pt x="835" y="0"/>
                  </a:lnTo>
                  <a:close/>
                </a:path>
              </a:pathLst>
            </a:custGeom>
            <a:solidFill>
              <a:srgbClr val="E2583D"/>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Isosceles Triangle 8"/>
            <p:cNvSpPr/>
            <p:nvPr/>
          </p:nvSpPr>
          <p:spPr>
            <a:xfrm>
              <a:off x="463713" y="3176048"/>
              <a:ext cx="4244629" cy="2986184"/>
            </a:xfrm>
            <a:prstGeom prst="triangle">
              <a:avLst/>
            </a:prstGeom>
            <a:solidFill>
              <a:schemeClr val="accent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10" name="Freeform 9"/>
            <p:cNvSpPr/>
            <p:nvPr/>
          </p:nvSpPr>
          <p:spPr bwMode="auto">
            <a:xfrm>
              <a:off x="-14513" y="4552718"/>
              <a:ext cx="2325914" cy="1609514"/>
            </a:xfrm>
            <a:custGeom>
              <a:avLst/>
              <a:gdLst>
                <a:gd name="T0" fmla="*/ 835 w 1670"/>
                <a:gd name="T1" fmla="*/ 0 h 1106"/>
                <a:gd name="T2" fmla="*/ 1670 w 1670"/>
                <a:gd name="T3" fmla="*/ 1106 h 1106"/>
                <a:gd name="T4" fmla="*/ 835 w 1670"/>
                <a:gd name="T5" fmla="*/ 1106 h 1106"/>
                <a:gd name="T6" fmla="*/ 835 w 1670"/>
                <a:gd name="T7" fmla="*/ 1106 h 1106"/>
                <a:gd name="T8" fmla="*/ 0 w 1670"/>
                <a:gd name="T9" fmla="*/ 1106 h 1106"/>
                <a:gd name="T10" fmla="*/ 835 w 1670"/>
                <a:gd name="T11" fmla="*/ 0 h 1106"/>
                <a:gd name="T12" fmla="*/ 835 w 1670"/>
                <a:gd name="T13" fmla="*/ 0 h 1106"/>
              </a:gdLst>
              <a:ahLst/>
              <a:cxnLst>
                <a:cxn ang="0">
                  <a:pos x="T0" y="T1"/>
                </a:cxn>
                <a:cxn ang="0">
                  <a:pos x="T2" y="T3"/>
                </a:cxn>
                <a:cxn ang="0">
                  <a:pos x="T4" y="T5"/>
                </a:cxn>
                <a:cxn ang="0">
                  <a:pos x="T6" y="T7"/>
                </a:cxn>
                <a:cxn ang="0">
                  <a:pos x="T8" y="T9"/>
                </a:cxn>
                <a:cxn ang="0">
                  <a:pos x="T10" y="T11"/>
                </a:cxn>
                <a:cxn ang="0">
                  <a:pos x="T12" y="T13"/>
                </a:cxn>
              </a:cxnLst>
              <a:rect l="0" t="0" r="r" b="b"/>
              <a:pathLst>
                <a:path w="1670" h="1106">
                  <a:moveTo>
                    <a:pt x="835" y="0"/>
                  </a:moveTo>
                  <a:lnTo>
                    <a:pt x="1670" y="1106"/>
                  </a:lnTo>
                  <a:lnTo>
                    <a:pt x="835" y="1106"/>
                  </a:lnTo>
                  <a:lnTo>
                    <a:pt x="835" y="1106"/>
                  </a:lnTo>
                  <a:lnTo>
                    <a:pt x="0" y="1106"/>
                  </a:lnTo>
                  <a:lnTo>
                    <a:pt x="835" y="0"/>
                  </a:lnTo>
                  <a:lnTo>
                    <a:pt x="835" y="0"/>
                  </a:lnTo>
                  <a:close/>
                </a:path>
              </a:pathLst>
            </a:custGeom>
            <a:solidFill>
              <a:schemeClr val="accent4"/>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11" name="Group 10"/>
            <p:cNvGrpSpPr/>
            <p:nvPr/>
          </p:nvGrpSpPr>
          <p:grpSpPr>
            <a:xfrm>
              <a:off x="2444028" y="3770954"/>
              <a:ext cx="283999" cy="285493"/>
              <a:chOff x="1547813" y="3240088"/>
              <a:chExt cx="301626" cy="303213"/>
            </a:xfrm>
            <a:solidFill>
              <a:schemeClr val="bg1"/>
            </a:solidFill>
          </p:grpSpPr>
          <p:sp>
            <p:nvSpPr>
              <p:cNvPr id="12" name="Freeform 61"/>
              <p:cNvSpPr>
                <a:spLocks noEditPoints="1"/>
              </p:cNvSpPr>
              <p:nvPr/>
            </p:nvSpPr>
            <p:spPr bwMode="auto">
              <a:xfrm>
                <a:off x="1611313" y="3392488"/>
                <a:ext cx="85725" cy="87313"/>
              </a:xfrm>
              <a:custGeom>
                <a:avLst/>
                <a:gdLst>
                  <a:gd name="T0" fmla="*/ 92 w 218"/>
                  <a:gd name="T1" fmla="*/ 191 h 219"/>
                  <a:gd name="T2" fmla="*/ 70 w 218"/>
                  <a:gd name="T3" fmla="*/ 183 h 219"/>
                  <a:gd name="T4" fmla="*/ 50 w 218"/>
                  <a:gd name="T5" fmla="*/ 168 h 219"/>
                  <a:gd name="T6" fmla="*/ 35 w 218"/>
                  <a:gd name="T7" fmla="*/ 149 h 219"/>
                  <a:gd name="T8" fmla="*/ 27 w 218"/>
                  <a:gd name="T9" fmla="*/ 125 h 219"/>
                  <a:gd name="T10" fmla="*/ 26 w 218"/>
                  <a:gd name="T11" fmla="*/ 101 h 219"/>
                  <a:gd name="T12" fmla="*/ 32 w 218"/>
                  <a:gd name="T13" fmla="*/ 77 h 219"/>
                  <a:gd name="T14" fmla="*/ 45 w 218"/>
                  <a:gd name="T15" fmla="*/ 56 h 219"/>
                  <a:gd name="T16" fmla="*/ 62 w 218"/>
                  <a:gd name="T17" fmla="*/ 40 h 219"/>
                  <a:gd name="T18" fmla="*/ 85 w 218"/>
                  <a:gd name="T19" fmla="*/ 29 h 219"/>
                  <a:gd name="T20" fmla="*/ 109 w 218"/>
                  <a:gd name="T21" fmla="*/ 26 h 219"/>
                  <a:gd name="T22" fmla="*/ 134 w 218"/>
                  <a:gd name="T23" fmla="*/ 29 h 219"/>
                  <a:gd name="T24" fmla="*/ 155 w 218"/>
                  <a:gd name="T25" fmla="*/ 40 h 219"/>
                  <a:gd name="T26" fmla="*/ 174 w 218"/>
                  <a:gd name="T27" fmla="*/ 56 h 219"/>
                  <a:gd name="T28" fmla="*/ 186 w 218"/>
                  <a:gd name="T29" fmla="*/ 77 h 219"/>
                  <a:gd name="T30" fmla="*/ 192 w 218"/>
                  <a:gd name="T31" fmla="*/ 101 h 219"/>
                  <a:gd name="T32" fmla="*/ 191 w 218"/>
                  <a:gd name="T33" fmla="*/ 125 h 219"/>
                  <a:gd name="T34" fmla="*/ 182 w 218"/>
                  <a:gd name="T35" fmla="*/ 149 h 219"/>
                  <a:gd name="T36" fmla="*/ 168 w 218"/>
                  <a:gd name="T37" fmla="*/ 168 h 219"/>
                  <a:gd name="T38" fmla="*/ 149 w 218"/>
                  <a:gd name="T39" fmla="*/ 183 h 219"/>
                  <a:gd name="T40" fmla="*/ 125 w 218"/>
                  <a:gd name="T41" fmla="*/ 191 h 219"/>
                  <a:gd name="T42" fmla="*/ 109 w 218"/>
                  <a:gd name="T43" fmla="*/ 0 h 219"/>
                  <a:gd name="T44" fmla="*/ 77 w 218"/>
                  <a:gd name="T45" fmla="*/ 4 h 219"/>
                  <a:gd name="T46" fmla="*/ 48 w 218"/>
                  <a:gd name="T47" fmla="*/ 18 h 219"/>
                  <a:gd name="T48" fmla="*/ 25 w 218"/>
                  <a:gd name="T49" fmla="*/ 40 h 219"/>
                  <a:gd name="T50" fmla="*/ 8 w 218"/>
                  <a:gd name="T51" fmla="*/ 66 h 219"/>
                  <a:gd name="T52" fmla="*/ 1 w 218"/>
                  <a:gd name="T53" fmla="*/ 98 h 219"/>
                  <a:gd name="T54" fmla="*/ 2 w 218"/>
                  <a:gd name="T55" fmla="*/ 131 h 219"/>
                  <a:gd name="T56" fmla="*/ 13 w 218"/>
                  <a:gd name="T57" fmla="*/ 161 h 219"/>
                  <a:gd name="T58" fmla="*/ 32 w 218"/>
                  <a:gd name="T59" fmla="*/ 187 h 219"/>
                  <a:gd name="T60" fmla="*/ 57 w 218"/>
                  <a:gd name="T61" fmla="*/ 205 h 219"/>
                  <a:gd name="T62" fmla="*/ 87 w 218"/>
                  <a:gd name="T63" fmla="*/ 217 h 219"/>
                  <a:gd name="T64" fmla="*/ 120 w 218"/>
                  <a:gd name="T65" fmla="*/ 218 h 219"/>
                  <a:gd name="T66" fmla="*/ 151 w 218"/>
                  <a:gd name="T67" fmla="*/ 210 h 219"/>
                  <a:gd name="T68" fmla="*/ 178 w 218"/>
                  <a:gd name="T69" fmla="*/ 193 h 219"/>
                  <a:gd name="T70" fmla="*/ 200 w 218"/>
                  <a:gd name="T71" fmla="*/ 171 h 219"/>
                  <a:gd name="T72" fmla="*/ 213 w 218"/>
                  <a:gd name="T73" fmla="*/ 142 h 219"/>
                  <a:gd name="T74" fmla="*/ 218 w 218"/>
                  <a:gd name="T75" fmla="*/ 109 h 219"/>
                  <a:gd name="T76" fmla="*/ 213 w 218"/>
                  <a:gd name="T77" fmla="*/ 77 h 219"/>
                  <a:gd name="T78" fmla="*/ 200 w 218"/>
                  <a:gd name="T79" fmla="*/ 48 h 219"/>
                  <a:gd name="T80" fmla="*/ 178 w 218"/>
                  <a:gd name="T81" fmla="*/ 25 h 219"/>
                  <a:gd name="T82" fmla="*/ 151 w 218"/>
                  <a:gd name="T83" fmla="*/ 8 h 219"/>
                  <a:gd name="T84" fmla="*/ 120 w 218"/>
                  <a:gd name="T8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8" h="219">
                    <a:moveTo>
                      <a:pt x="109" y="193"/>
                    </a:moveTo>
                    <a:lnTo>
                      <a:pt x="101" y="193"/>
                    </a:lnTo>
                    <a:lnTo>
                      <a:pt x="92" y="191"/>
                    </a:lnTo>
                    <a:lnTo>
                      <a:pt x="85" y="190"/>
                    </a:lnTo>
                    <a:lnTo>
                      <a:pt x="76" y="187"/>
                    </a:lnTo>
                    <a:lnTo>
                      <a:pt x="70" y="183"/>
                    </a:lnTo>
                    <a:lnTo>
                      <a:pt x="62" y="179"/>
                    </a:lnTo>
                    <a:lnTo>
                      <a:pt x="56" y="174"/>
                    </a:lnTo>
                    <a:lnTo>
                      <a:pt x="50" y="168"/>
                    </a:lnTo>
                    <a:lnTo>
                      <a:pt x="45" y="162"/>
                    </a:lnTo>
                    <a:lnTo>
                      <a:pt x="40" y="156"/>
                    </a:lnTo>
                    <a:lnTo>
                      <a:pt x="35" y="149"/>
                    </a:lnTo>
                    <a:lnTo>
                      <a:pt x="32" y="142"/>
                    </a:lnTo>
                    <a:lnTo>
                      <a:pt x="29" y="134"/>
                    </a:lnTo>
                    <a:lnTo>
                      <a:pt x="27" y="125"/>
                    </a:lnTo>
                    <a:lnTo>
                      <a:pt x="26" y="118"/>
                    </a:lnTo>
                    <a:lnTo>
                      <a:pt x="26" y="109"/>
                    </a:lnTo>
                    <a:lnTo>
                      <a:pt x="26" y="101"/>
                    </a:lnTo>
                    <a:lnTo>
                      <a:pt x="27" y="92"/>
                    </a:lnTo>
                    <a:lnTo>
                      <a:pt x="29" y="85"/>
                    </a:lnTo>
                    <a:lnTo>
                      <a:pt x="32" y="77"/>
                    </a:lnTo>
                    <a:lnTo>
                      <a:pt x="35" y="70"/>
                    </a:lnTo>
                    <a:lnTo>
                      <a:pt x="40" y="62"/>
                    </a:lnTo>
                    <a:lnTo>
                      <a:pt x="45" y="56"/>
                    </a:lnTo>
                    <a:lnTo>
                      <a:pt x="50" y="50"/>
                    </a:lnTo>
                    <a:lnTo>
                      <a:pt x="56" y="45"/>
                    </a:lnTo>
                    <a:lnTo>
                      <a:pt x="62" y="40"/>
                    </a:lnTo>
                    <a:lnTo>
                      <a:pt x="70" y="35"/>
                    </a:lnTo>
                    <a:lnTo>
                      <a:pt x="76" y="32"/>
                    </a:lnTo>
                    <a:lnTo>
                      <a:pt x="85" y="29"/>
                    </a:lnTo>
                    <a:lnTo>
                      <a:pt x="92" y="27"/>
                    </a:lnTo>
                    <a:lnTo>
                      <a:pt x="101" y="26"/>
                    </a:lnTo>
                    <a:lnTo>
                      <a:pt x="109" y="26"/>
                    </a:lnTo>
                    <a:lnTo>
                      <a:pt x="118" y="26"/>
                    </a:lnTo>
                    <a:lnTo>
                      <a:pt x="125" y="27"/>
                    </a:lnTo>
                    <a:lnTo>
                      <a:pt x="134" y="29"/>
                    </a:lnTo>
                    <a:lnTo>
                      <a:pt x="142" y="32"/>
                    </a:lnTo>
                    <a:lnTo>
                      <a:pt x="149" y="35"/>
                    </a:lnTo>
                    <a:lnTo>
                      <a:pt x="155" y="40"/>
                    </a:lnTo>
                    <a:lnTo>
                      <a:pt x="162" y="45"/>
                    </a:lnTo>
                    <a:lnTo>
                      <a:pt x="168" y="50"/>
                    </a:lnTo>
                    <a:lnTo>
                      <a:pt x="174" y="56"/>
                    </a:lnTo>
                    <a:lnTo>
                      <a:pt x="178" y="62"/>
                    </a:lnTo>
                    <a:lnTo>
                      <a:pt x="182" y="70"/>
                    </a:lnTo>
                    <a:lnTo>
                      <a:pt x="186" y="77"/>
                    </a:lnTo>
                    <a:lnTo>
                      <a:pt x="189" y="85"/>
                    </a:lnTo>
                    <a:lnTo>
                      <a:pt x="191" y="92"/>
                    </a:lnTo>
                    <a:lnTo>
                      <a:pt x="192" y="101"/>
                    </a:lnTo>
                    <a:lnTo>
                      <a:pt x="193" y="109"/>
                    </a:lnTo>
                    <a:lnTo>
                      <a:pt x="192" y="118"/>
                    </a:lnTo>
                    <a:lnTo>
                      <a:pt x="191" y="125"/>
                    </a:lnTo>
                    <a:lnTo>
                      <a:pt x="189" y="134"/>
                    </a:lnTo>
                    <a:lnTo>
                      <a:pt x="186" y="142"/>
                    </a:lnTo>
                    <a:lnTo>
                      <a:pt x="182" y="149"/>
                    </a:lnTo>
                    <a:lnTo>
                      <a:pt x="178" y="156"/>
                    </a:lnTo>
                    <a:lnTo>
                      <a:pt x="174" y="162"/>
                    </a:lnTo>
                    <a:lnTo>
                      <a:pt x="168" y="168"/>
                    </a:lnTo>
                    <a:lnTo>
                      <a:pt x="162" y="174"/>
                    </a:lnTo>
                    <a:lnTo>
                      <a:pt x="155" y="179"/>
                    </a:lnTo>
                    <a:lnTo>
                      <a:pt x="149" y="183"/>
                    </a:lnTo>
                    <a:lnTo>
                      <a:pt x="142" y="187"/>
                    </a:lnTo>
                    <a:lnTo>
                      <a:pt x="134" y="190"/>
                    </a:lnTo>
                    <a:lnTo>
                      <a:pt x="125" y="191"/>
                    </a:lnTo>
                    <a:lnTo>
                      <a:pt x="118" y="193"/>
                    </a:lnTo>
                    <a:lnTo>
                      <a:pt x="109" y="193"/>
                    </a:lnTo>
                    <a:close/>
                    <a:moveTo>
                      <a:pt x="109" y="0"/>
                    </a:moveTo>
                    <a:lnTo>
                      <a:pt x="98" y="0"/>
                    </a:lnTo>
                    <a:lnTo>
                      <a:pt x="87" y="2"/>
                    </a:lnTo>
                    <a:lnTo>
                      <a:pt x="77" y="4"/>
                    </a:lnTo>
                    <a:lnTo>
                      <a:pt x="66" y="8"/>
                    </a:lnTo>
                    <a:lnTo>
                      <a:pt x="57" y="13"/>
                    </a:lnTo>
                    <a:lnTo>
                      <a:pt x="48" y="18"/>
                    </a:lnTo>
                    <a:lnTo>
                      <a:pt x="40" y="25"/>
                    </a:lnTo>
                    <a:lnTo>
                      <a:pt x="32" y="32"/>
                    </a:lnTo>
                    <a:lnTo>
                      <a:pt x="25" y="40"/>
                    </a:lnTo>
                    <a:lnTo>
                      <a:pt x="19" y="48"/>
                    </a:lnTo>
                    <a:lnTo>
                      <a:pt x="13" y="57"/>
                    </a:lnTo>
                    <a:lnTo>
                      <a:pt x="8" y="66"/>
                    </a:lnTo>
                    <a:lnTo>
                      <a:pt x="5" y="77"/>
                    </a:lnTo>
                    <a:lnTo>
                      <a:pt x="2" y="87"/>
                    </a:lnTo>
                    <a:lnTo>
                      <a:pt x="1" y="98"/>
                    </a:lnTo>
                    <a:lnTo>
                      <a:pt x="0" y="109"/>
                    </a:lnTo>
                    <a:lnTo>
                      <a:pt x="1" y="120"/>
                    </a:lnTo>
                    <a:lnTo>
                      <a:pt x="2" y="131"/>
                    </a:lnTo>
                    <a:lnTo>
                      <a:pt x="5" y="142"/>
                    </a:lnTo>
                    <a:lnTo>
                      <a:pt x="8" y="151"/>
                    </a:lnTo>
                    <a:lnTo>
                      <a:pt x="13" y="161"/>
                    </a:lnTo>
                    <a:lnTo>
                      <a:pt x="19" y="171"/>
                    </a:lnTo>
                    <a:lnTo>
                      <a:pt x="25" y="178"/>
                    </a:lnTo>
                    <a:lnTo>
                      <a:pt x="32" y="187"/>
                    </a:lnTo>
                    <a:lnTo>
                      <a:pt x="40" y="193"/>
                    </a:lnTo>
                    <a:lnTo>
                      <a:pt x="48" y="200"/>
                    </a:lnTo>
                    <a:lnTo>
                      <a:pt x="57" y="205"/>
                    </a:lnTo>
                    <a:lnTo>
                      <a:pt x="66" y="210"/>
                    </a:lnTo>
                    <a:lnTo>
                      <a:pt x="77" y="214"/>
                    </a:lnTo>
                    <a:lnTo>
                      <a:pt x="87" y="217"/>
                    </a:lnTo>
                    <a:lnTo>
                      <a:pt x="98" y="218"/>
                    </a:lnTo>
                    <a:lnTo>
                      <a:pt x="109" y="219"/>
                    </a:lnTo>
                    <a:lnTo>
                      <a:pt x="120" y="218"/>
                    </a:lnTo>
                    <a:lnTo>
                      <a:pt x="131" y="217"/>
                    </a:lnTo>
                    <a:lnTo>
                      <a:pt x="142" y="214"/>
                    </a:lnTo>
                    <a:lnTo>
                      <a:pt x="151" y="210"/>
                    </a:lnTo>
                    <a:lnTo>
                      <a:pt x="161" y="205"/>
                    </a:lnTo>
                    <a:lnTo>
                      <a:pt x="169" y="200"/>
                    </a:lnTo>
                    <a:lnTo>
                      <a:pt x="178" y="193"/>
                    </a:lnTo>
                    <a:lnTo>
                      <a:pt x="187" y="187"/>
                    </a:lnTo>
                    <a:lnTo>
                      <a:pt x="193" y="178"/>
                    </a:lnTo>
                    <a:lnTo>
                      <a:pt x="200" y="171"/>
                    </a:lnTo>
                    <a:lnTo>
                      <a:pt x="205" y="161"/>
                    </a:lnTo>
                    <a:lnTo>
                      <a:pt x="209" y="151"/>
                    </a:lnTo>
                    <a:lnTo>
                      <a:pt x="213" y="142"/>
                    </a:lnTo>
                    <a:lnTo>
                      <a:pt x="216" y="131"/>
                    </a:lnTo>
                    <a:lnTo>
                      <a:pt x="218" y="120"/>
                    </a:lnTo>
                    <a:lnTo>
                      <a:pt x="218" y="109"/>
                    </a:lnTo>
                    <a:lnTo>
                      <a:pt x="218" y="98"/>
                    </a:lnTo>
                    <a:lnTo>
                      <a:pt x="216" y="87"/>
                    </a:lnTo>
                    <a:lnTo>
                      <a:pt x="213" y="77"/>
                    </a:lnTo>
                    <a:lnTo>
                      <a:pt x="209" y="66"/>
                    </a:lnTo>
                    <a:lnTo>
                      <a:pt x="205" y="57"/>
                    </a:lnTo>
                    <a:lnTo>
                      <a:pt x="200" y="48"/>
                    </a:lnTo>
                    <a:lnTo>
                      <a:pt x="193" y="40"/>
                    </a:lnTo>
                    <a:lnTo>
                      <a:pt x="187" y="32"/>
                    </a:lnTo>
                    <a:lnTo>
                      <a:pt x="178" y="25"/>
                    </a:lnTo>
                    <a:lnTo>
                      <a:pt x="169" y="18"/>
                    </a:lnTo>
                    <a:lnTo>
                      <a:pt x="161" y="13"/>
                    </a:lnTo>
                    <a:lnTo>
                      <a:pt x="151" y="8"/>
                    </a:lnTo>
                    <a:lnTo>
                      <a:pt x="142" y="4"/>
                    </a:lnTo>
                    <a:lnTo>
                      <a:pt x="131" y="2"/>
                    </a:lnTo>
                    <a:lnTo>
                      <a:pt x="120" y="0"/>
                    </a:lnTo>
                    <a:lnTo>
                      <a:pt x="1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3" name="Freeform 62"/>
              <p:cNvSpPr>
                <a:spLocks noEditPoints="1"/>
              </p:cNvSpPr>
              <p:nvPr/>
            </p:nvSpPr>
            <p:spPr bwMode="auto">
              <a:xfrm>
                <a:off x="1763713" y="3278188"/>
                <a:ext cx="49213" cy="47625"/>
              </a:xfrm>
              <a:custGeom>
                <a:avLst/>
                <a:gdLst>
                  <a:gd name="T0" fmla="*/ 54 w 122"/>
                  <a:gd name="T1" fmla="*/ 96 h 121"/>
                  <a:gd name="T2" fmla="*/ 41 w 122"/>
                  <a:gd name="T3" fmla="*/ 90 h 121"/>
                  <a:gd name="T4" fmla="*/ 31 w 122"/>
                  <a:gd name="T5" fmla="*/ 81 h 121"/>
                  <a:gd name="T6" fmla="*/ 26 w 122"/>
                  <a:gd name="T7" fmla="*/ 68 h 121"/>
                  <a:gd name="T8" fmla="*/ 26 w 122"/>
                  <a:gd name="T9" fmla="*/ 54 h 121"/>
                  <a:gd name="T10" fmla="*/ 31 w 122"/>
                  <a:gd name="T11" fmla="*/ 41 h 121"/>
                  <a:gd name="T12" fmla="*/ 41 w 122"/>
                  <a:gd name="T13" fmla="*/ 31 h 121"/>
                  <a:gd name="T14" fmla="*/ 54 w 122"/>
                  <a:gd name="T15" fmla="*/ 26 h 121"/>
                  <a:gd name="T16" fmla="*/ 68 w 122"/>
                  <a:gd name="T17" fmla="*/ 26 h 121"/>
                  <a:gd name="T18" fmla="*/ 81 w 122"/>
                  <a:gd name="T19" fmla="*/ 31 h 121"/>
                  <a:gd name="T20" fmla="*/ 90 w 122"/>
                  <a:gd name="T21" fmla="*/ 41 h 121"/>
                  <a:gd name="T22" fmla="*/ 96 w 122"/>
                  <a:gd name="T23" fmla="*/ 54 h 121"/>
                  <a:gd name="T24" fmla="*/ 96 w 122"/>
                  <a:gd name="T25" fmla="*/ 68 h 121"/>
                  <a:gd name="T26" fmla="*/ 90 w 122"/>
                  <a:gd name="T27" fmla="*/ 81 h 121"/>
                  <a:gd name="T28" fmla="*/ 81 w 122"/>
                  <a:gd name="T29" fmla="*/ 90 h 121"/>
                  <a:gd name="T30" fmla="*/ 68 w 122"/>
                  <a:gd name="T31" fmla="*/ 96 h 121"/>
                  <a:gd name="T32" fmla="*/ 61 w 122"/>
                  <a:gd name="T33" fmla="*/ 0 h 121"/>
                  <a:gd name="T34" fmla="*/ 49 w 122"/>
                  <a:gd name="T35" fmla="*/ 1 h 121"/>
                  <a:gd name="T36" fmla="*/ 38 w 122"/>
                  <a:gd name="T37" fmla="*/ 4 h 121"/>
                  <a:gd name="T38" fmla="*/ 27 w 122"/>
                  <a:gd name="T39" fmla="*/ 11 h 121"/>
                  <a:gd name="T40" fmla="*/ 19 w 122"/>
                  <a:gd name="T41" fmla="*/ 18 h 121"/>
                  <a:gd name="T42" fmla="*/ 11 w 122"/>
                  <a:gd name="T43" fmla="*/ 27 h 121"/>
                  <a:gd name="T44" fmla="*/ 5 w 122"/>
                  <a:gd name="T45" fmla="*/ 38 h 121"/>
                  <a:gd name="T46" fmla="*/ 1 w 122"/>
                  <a:gd name="T47" fmla="*/ 48 h 121"/>
                  <a:gd name="T48" fmla="*/ 0 w 122"/>
                  <a:gd name="T49" fmla="*/ 61 h 121"/>
                  <a:gd name="T50" fmla="*/ 1 w 122"/>
                  <a:gd name="T51" fmla="*/ 73 h 121"/>
                  <a:gd name="T52" fmla="*/ 5 w 122"/>
                  <a:gd name="T53" fmla="*/ 85 h 121"/>
                  <a:gd name="T54" fmla="*/ 11 w 122"/>
                  <a:gd name="T55" fmla="*/ 96 h 121"/>
                  <a:gd name="T56" fmla="*/ 19 w 122"/>
                  <a:gd name="T57" fmla="*/ 104 h 121"/>
                  <a:gd name="T58" fmla="*/ 27 w 122"/>
                  <a:gd name="T59" fmla="*/ 112 h 121"/>
                  <a:gd name="T60" fmla="*/ 38 w 122"/>
                  <a:gd name="T61" fmla="*/ 117 h 121"/>
                  <a:gd name="T62" fmla="*/ 49 w 122"/>
                  <a:gd name="T63" fmla="*/ 120 h 121"/>
                  <a:gd name="T64" fmla="*/ 61 w 122"/>
                  <a:gd name="T65" fmla="*/ 121 h 121"/>
                  <a:gd name="T66" fmla="*/ 73 w 122"/>
                  <a:gd name="T67" fmla="*/ 120 h 121"/>
                  <a:gd name="T68" fmla="*/ 85 w 122"/>
                  <a:gd name="T69" fmla="*/ 117 h 121"/>
                  <a:gd name="T70" fmla="*/ 95 w 122"/>
                  <a:gd name="T71" fmla="*/ 112 h 121"/>
                  <a:gd name="T72" fmla="*/ 104 w 122"/>
                  <a:gd name="T73" fmla="*/ 104 h 121"/>
                  <a:gd name="T74" fmla="*/ 112 w 122"/>
                  <a:gd name="T75" fmla="*/ 96 h 121"/>
                  <a:gd name="T76" fmla="*/ 117 w 122"/>
                  <a:gd name="T77" fmla="*/ 85 h 121"/>
                  <a:gd name="T78" fmla="*/ 121 w 122"/>
                  <a:gd name="T79" fmla="*/ 73 h 121"/>
                  <a:gd name="T80" fmla="*/ 122 w 122"/>
                  <a:gd name="T81" fmla="*/ 61 h 121"/>
                  <a:gd name="T82" fmla="*/ 121 w 122"/>
                  <a:gd name="T83" fmla="*/ 48 h 121"/>
                  <a:gd name="T84" fmla="*/ 117 w 122"/>
                  <a:gd name="T85" fmla="*/ 38 h 121"/>
                  <a:gd name="T86" fmla="*/ 112 w 122"/>
                  <a:gd name="T87" fmla="*/ 27 h 121"/>
                  <a:gd name="T88" fmla="*/ 104 w 122"/>
                  <a:gd name="T89" fmla="*/ 18 h 121"/>
                  <a:gd name="T90" fmla="*/ 95 w 122"/>
                  <a:gd name="T91" fmla="*/ 11 h 121"/>
                  <a:gd name="T92" fmla="*/ 85 w 122"/>
                  <a:gd name="T93" fmla="*/ 4 h 121"/>
                  <a:gd name="T94" fmla="*/ 73 w 122"/>
                  <a:gd name="T95" fmla="*/ 1 h 121"/>
                  <a:gd name="T96" fmla="*/ 61 w 122"/>
                  <a:gd name="T9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1">
                    <a:moveTo>
                      <a:pt x="61" y="97"/>
                    </a:moveTo>
                    <a:lnTo>
                      <a:pt x="54" y="96"/>
                    </a:lnTo>
                    <a:lnTo>
                      <a:pt x="47" y="93"/>
                    </a:lnTo>
                    <a:lnTo>
                      <a:pt x="41" y="90"/>
                    </a:lnTo>
                    <a:lnTo>
                      <a:pt x="36" y="86"/>
                    </a:lnTo>
                    <a:lnTo>
                      <a:pt x="31" y="81"/>
                    </a:lnTo>
                    <a:lnTo>
                      <a:pt x="28" y="75"/>
                    </a:lnTo>
                    <a:lnTo>
                      <a:pt x="26" y="68"/>
                    </a:lnTo>
                    <a:lnTo>
                      <a:pt x="26" y="61"/>
                    </a:lnTo>
                    <a:lnTo>
                      <a:pt x="26" y="54"/>
                    </a:lnTo>
                    <a:lnTo>
                      <a:pt x="28" y="47"/>
                    </a:lnTo>
                    <a:lnTo>
                      <a:pt x="31" y="41"/>
                    </a:lnTo>
                    <a:lnTo>
                      <a:pt x="36" y="35"/>
                    </a:lnTo>
                    <a:lnTo>
                      <a:pt x="41" y="31"/>
                    </a:lnTo>
                    <a:lnTo>
                      <a:pt x="47" y="28"/>
                    </a:lnTo>
                    <a:lnTo>
                      <a:pt x="54" y="26"/>
                    </a:lnTo>
                    <a:lnTo>
                      <a:pt x="61" y="25"/>
                    </a:lnTo>
                    <a:lnTo>
                      <a:pt x="68" y="26"/>
                    </a:lnTo>
                    <a:lnTo>
                      <a:pt x="75" y="28"/>
                    </a:lnTo>
                    <a:lnTo>
                      <a:pt x="81" y="31"/>
                    </a:lnTo>
                    <a:lnTo>
                      <a:pt x="86" y="35"/>
                    </a:lnTo>
                    <a:lnTo>
                      <a:pt x="90" y="41"/>
                    </a:lnTo>
                    <a:lnTo>
                      <a:pt x="94" y="47"/>
                    </a:lnTo>
                    <a:lnTo>
                      <a:pt x="96" y="54"/>
                    </a:lnTo>
                    <a:lnTo>
                      <a:pt x="97" y="61"/>
                    </a:lnTo>
                    <a:lnTo>
                      <a:pt x="96" y="68"/>
                    </a:lnTo>
                    <a:lnTo>
                      <a:pt x="94" y="75"/>
                    </a:lnTo>
                    <a:lnTo>
                      <a:pt x="90" y="81"/>
                    </a:lnTo>
                    <a:lnTo>
                      <a:pt x="86" y="86"/>
                    </a:lnTo>
                    <a:lnTo>
                      <a:pt x="81" y="90"/>
                    </a:lnTo>
                    <a:lnTo>
                      <a:pt x="75" y="93"/>
                    </a:lnTo>
                    <a:lnTo>
                      <a:pt x="68" y="96"/>
                    </a:lnTo>
                    <a:lnTo>
                      <a:pt x="61" y="97"/>
                    </a:lnTo>
                    <a:close/>
                    <a:moveTo>
                      <a:pt x="61" y="0"/>
                    </a:moveTo>
                    <a:lnTo>
                      <a:pt x="55" y="0"/>
                    </a:lnTo>
                    <a:lnTo>
                      <a:pt x="49" y="1"/>
                    </a:lnTo>
                    <a:lnTo>
                      <a:pt x="43" y="2"/>
                    </a:lnTo>
                    <a:lnTo>
                      <a:pt x="38" y="4"/>
                    </a:lnTo>
                    <a:lnTo>
                      <a:pt x="32" y="8"/>
                    </a:lnTo>
                    <a:lnTo>
                      <a:pt x="27" y="11"/>
                    </a:lnTo>
                    <a:lnTo>
                      <a:pt x="23" y="14"/>
                    </a:lnTo>
                    <a:lnTo>
                      <a:pt x="19" y="18"/>
                    </a:lnTo>
                    <a:lnTo>
                      <a:pt x="14" y="23"/>
                    </a:lnTo>
                    <a:lnTo>
                      <a:pt x="11" y="27"/>
                    </a:lnTo>
                    <a:lnTo>
                      <a:pt x="8" y="32"/>
                    </a:lnTo>
                    <a:lnTo>
                      <a:pt x="5" y="38"/>
                    </a:lnTo>
                    <a:lnTo>
                      <a:pt x="3" y="43"/>
                    </a:lnTo>
                    <a:lnTo>
                      <a:pt x="1" y="48"/>
                    </a:lnTo>
                    <a:lnTo>
                      <a:pt x="0" y="55"/>
                    </a:lnTo>
                    <a:lnTo>
                      <a:pt x="0" y="61"/>
                    </a:lnTo>
                    <a:lnTo>
                      <a:pt x="0" y="67"/>
                    </a:lnTo>
                    <a:lnTo>
                      <a:pt x="1" y="73"/>
                    </a:lnTo>
                    <a:lnTo>
                      <a:pt x="3" y="79"/>
                    </a:lnTo>
                    <a:lnTo>
                      <a:pt x="5" y="85"/>
                    </a:lnTo>
                    <a:lnTo>
                      <a:pt x="8" y="90"/>
                    </a:lnTo>
                    <a:lnTo>
                      <a:pt x="11" y="96"/>
                    </a:lnTo>
                    <a:lnTo>
                      <a:pt x="14" y="100"/>
                    </a:lnTo>
                    <a:lnTo>
                      <a:pt x="19" y="104"/>
                    </a:lnTo>
                    <a:lnTo>
                      <a:pt x="23" y="108"/>
                    </a:lnTo>
                    <a:lnTo>
                      <a:pt x="27" y="112"/>
                    </a:lnTo>
                    <a:lnTo>
                      <a:pt x="32" y="115"/>
                    </a:lnTo>
                    <a:lnTo>
                      <a:pt x="38" y="117"/>
                    </a:lnTo>
                    <a:lnTo>
                      <a:pt x="43" y="119"/>
                    </a:lnTo>
                    <a:lnTo>
                      <a:pt x="49" y="120"/>
                    </a:lnTo>
                    <a:lnTo>
                      <a:pt x="55" y="121"/>
                    </a:lnTo>
                    <a:lnTo>
                      <a:pt x="61" y="121"/>
                    </a:lnTo>
                    <a:lnTo>
                      <a:pt x="68" y="121"/>
                    </a:lnTo>
                    <a:lnTo>
                      <a:pt x="73" y="120"/>
                    </a:lnTo>
                    <a:lnTo>
                      <a:pt x="80" y="119"/>
                    </a:lnTo>
                    <a:lnTo>
                      <a:pt x="85" y="117"/>
                    </a:lnTo>
                    <a:lnTo>
                      <a:pt x="90" y="115"/>
                    </a:lnTo>
                    <a:lnTo>
                      <a:pt x="95" y="112"/>
                    </a:lnTo>
                    <a:lnTo>
                      <a:pt x="100" y="108"/>
                    </a:lnTo>
                    <a:lnTo>
                      <a:pt x="104" y="104"/>
                    </a:lnTo>
                    <a:lnTo>
                      <a:pt x="108" y="100"/>
                    </a:lnTo>
                    <a:lnTo>
                      <a:pt x="112" y="96"/>
                    </a:lnTo>
                    <a:lnTo>
                      <a:pt x="115" y="90"/>
                    </a:lnTo>
                    <a:lnTo>
                      <a:pt x="117" y="85"/>
                    </a:lnTo>
                    <a:lnTo>
                      <a:pt x="119" y="79"/>
                    </a:lnTo>
                    <a:lnTo>
                      <a:pt x="121" y="73"/>
                    </a:lnTo>
                    <a:lnTo>
                      <a:pt x="122" y="67"/>
                    </a:lnTo>
                    <a:lnTo>
                      <a:pt x="122" y="61"/>
                    </a:lnTo>
                    <a:lnTo>
                      <a:pt x="122" y="55"/>
                    </a:lnTo>
                    <a:lnTo>
                      <a:pt x="121" y="48"/>
                    </a:lnTo>
                    <a:lnTo>
                      <a:pt x="119" y="43"/>
                    </a:lnTo>
                    <a:lnTo>
                      <a:pt x="117" y="38"/>
                    </a:lnTo>
                    <a:lnTo>
                      <a:pt x="115" y="32"/>
                    </a:lnTo>
                    <a:lnTo>
                      <a:pt x="112" y="27"/>
                    </a:lnTo>
                    <a:lnTo>
                      <a:pt x="108" y="23"/>
                    </a:lnTo>
                    <a:lnTo>
                      <a:pt x="104" y="18"/>
                    </a:lnTo>
                    <a:lnTo>
                      <a:pt x="100" y="14"/>
                    </a:lnTo>
                    <a:lnTo>
                      <a:pt x="95" y="11"/>
                    </a:lnTo>
                    <a:lnTo>
                      <a:pt x="90" y="8"/>
                    </a:lnTo>
                    <a:lnTo>
                      <a:pt x="85" y="4"/>
                    </a:lnTo>
                    <a:lnTo>
                      <a:pt x="80" y="2"/>
                    </a:lnTo>
                    <a:lnTo>
                      <a:pt x="73" y="1"/>
                    </a:lnTo>
                    <a:lnTo>
                      <a:pt x="68"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4" name="Freeform 63"/>
              <p:cNvSpPr>
                <a:spLocks noEditPoints="1"/>
              </p:cNvSpPr>
              <p:nvPr/>
            </p:nvSpPr>
            <p:spPr bwMode="auto">
              <a:xfrm>
                <a:off x="1547813" y="3330576"/>
                <a:ext cx="212725" cy="212725"/>
              </a:xfrm>
              <a:custGeom>
                <a:avLst/>
                <a:gdLst>
                  <a:gd name="T0" fmla="*/ 407 w 535"/>
                  <a:gd name="T1" fmla="*/ 408 h 536"/>
                  <a:gd name="T2" fmla="*/ 367 w 535"/>
                  <a:gd name="T3" fmla="*/ 436 h 536"/>
                  <a:gd name="T4" fmla="*/ 330 w 535"/>
                  <a:gd name="T5" fmla="*/ 452 h 536"/>
                  <a:gd name="T6" fmla="*/ 321 w 535"/>
                  <a:gd name="T7" fmla="*/ 465 h 536"/>
                  <a:gd name="T8" fmla="*/ 217 w 535"/>
                  <a:gd name="T9" fmla="*/ 461 h 536"/>
                  <a:gd name="T10" fmla="*/ 199 w 535"/>
                  <a:gd name="T11" fmla="*/ 449 h 536"/>
                  <a:gd name="T12" fmla="*/ 163 w 535"/>
                  <a:gd name="T13" fmla="*/ 432 h 536"/>
                  <a:gd name="T14" fmla="*/ 134 w 535"/>
                  <a:gd name="T15" fmla="*/ 409 h 536"/>
                  <a:gd name="T16" fmla="*/ 82 w 535"/>
                  <a:gd name="T17" fmla="*/ 433 h 536"/>
                  <a:gd name="T18" fmla="*/ 75 w 535"/>
                  <a:gd name="T19" fmla="*/ 316 h 536"/>
                  <a:gd name="T20" fmla="*/ 72 w 535"/>
                  <a:gd name="T21" fmla="*/ 287 h 536"/>
                  <a:gd name="T22" fmla="*/ 72 w 535"/>
                  <a:gd name="T23" fmla="*/ 246 h 536"/>
                  <a:gd name="T24" fmla="*/ 75 w 535"/>
                  <a:gd name="T25" fmla="*/ 217 h 536"/>
                  <a:gd name="T26" fmla="*/ 82 w 535"/>
                  <a:gd name="T27" fmla="*/ 99 h 536"/>
                  <a:gd name="T28" fmla="*/ 134 w 535"/>
                  <a:gd name="T29" fmla="*/ 124 h 536"/>
                  <a:gd name="T30" fmla="*/ 163 w 535"/>
                  <a:gd name="T31" fmla="*/ 101 h 536"/>
                  <a:gd name="T32" fmla="*/ 199 w 535"/>
                  <a:gd name="T33" fmla="*/ 84 h 536"/>
                  <a:gd name="T34" fmla="*/ 217 w 535"/>
                  <a:gd name="T35" fmla="*/ 72 h 536"/>
                  <a:gd name="T36" fmla="*/ 321 w 535"/>
                  <a:gd name="T37" fmla="*/ 68 h 536"/>
                  <a:gd name="T38" fmla="*/ 330 w 535"/>
                  <a:gd name="T39" fmla="*/ 81 h 536"/>
                  <a:gd name="T40" fmla="*/ 367 w 535"/>
                  <a:gd name="T41" fmla="*/ 97 h 536"/>
                  <a:gd name="T42" fmla="*/ 407 w 535"/>
                  <a:gd name="T43" fmla="*/ 124 h 536"/>
                  <a:gd name="T44" fmla="*/ 505 w 535"/>
                  <a:gd name="T45" fmla="*/ 188 h 536"/>
                  <a:gd name="T46" fmla="*/ 458 w 535"/>
                  <a:gd name="T47" fmla="*/ 221 h 536"/>
                  <a:gd name="T48" fmla="*/ 463 w 535"/>
                  <a:gd name="T49" fmla="*/ 256 h 536"/>
                  <a:gd name="T50" fmla="*/ 461 w 535"/>
                  <a:gd name="T51" fmla="*/ 297 h 536"/>
                  <a:gd name="T52" fmla="*/ 462 w 535"/>
                  <a:gd name="T53" fmla="*/ 319 h 536"/>
                  <a:gd name="T54" fmla="*/ 528 w 535"/>
                  <a:gd name="T55" fmla="*/ 329 h 536"/>
                  <a:gd name="T56" fmla="*/ 489 w 535"/>
                  <a:gd name="T57" fmla="*/ 276 h 536"/>
                  <a:gd name="T58" fmla="*/ 486 w 535"/>
                  <a:gd name="T59" fmla="*/ 238 h 536"/>
                  <a:gd name="T60" fmla="*/ 534 w 535"/>
                  <a:gd name="T61" fmla="*/ 197 h 536"/>
                  <a:gd name="T62" fmla="*/ 467 w 535"/>
                  <a:gd name="T63" fmla="*/ 74 h 536"/>
                  <a:gd name="T64" fmla="*/ 455 w 535"/>
                  <a:gd name="T65" fmla="*/ 70 h 536"/>
                  <a:gd name="T66" fmla="*/ 380 w 535"/>
                  <a:gd name="T67" fmla="*/ 74 h 536"/>
                  <a:gd name="T68" fmla="*/ 346 w 535"/>
                  <a:gd name="T69" fmla="*/ 8 h 536"/>
                  <a:gd name="T70" fmla="*/ 205 w 535"/>
                  <a:gd name="T71" fmla="*/ 0 h 536"/>
                  <a:gd name="T72" fmla="*/ 192 w 535"/>
                  <a:gd name="T73" fmla="*/ 13 h 536"/>
                  <a:gd name="T74" fmla="*/ 143 w 535"/>
                  <a:gd name="T75" fmla="*/ 84 h 536"/>
                  <a:gd name="T76" fmla="*/ 74 w 535"/>
                  <a:gd name="T77" fmla="*/ 70 h 536"/>
                  <a:gd name="T78" fmla="*/ 0 w 535"/>
                  <a:gd name="T79" fmla="*/ 191 h 536"/>
                  <a:gd name="T80" fmla="*/ 49 w 535"/>
                  <a:gd name="T81" fmla="*/ 229 h 536"/>
                  <a:gd name="T82" fmla="*/ 46 w 535"/>
                  <a:gd name="T83" fmla="*/ 266 h 536"/>
                  <a:gd name="T84" fmla="*/ 48 w 535"/>
                  <a:gd name="T85" fmla="*/ 303 h 536"/>
                  <a:gd name="T86" fmla="*/ 0 w 535"/>
                  <a:gd name="T87" fmla="*/ 340 h 536"/>
                  <a:gd name="T88" fmla="*/ 73 w 535"/>
                  <a:gd name="T89" fmla="*/ 463 h 536"/>
                  <a:gd name="T90" fmla="*/ 143 w 535"/>
                  <a:gd name="T91" fmla="*/ 449 h 536"/>
                  <a:gd name="T92" fmla="*/ 192 w 535"/>
                  <a:gd name="T93" fmla="*/ 523 h 536"/>
                  <a:gd name="T94" fmla="*/ 205 w 535"/>
                  <a:gd name="T95" fmla="*/ 536 h 536"/>
                  <a:gd name="T96" fmla="*/ 346 w 535"/>
                  <a:gd name="T97" fmla="*/ 528 h 536"/>
                  <a:gd name="T98" fmla="*/ 364 w 535"/>
                  <a:gd name="T99" fmla="*/ 467 h 536"/>
                  <a:gd name="T100" fmla="*/ 409 w 535"/>
                  <a:gd name="T101" fmla="*/ 437 h 536"/>
                  <a:gd name="T102" fmla="*/ 458 w 535"/>
                  <a:gd name="T103" fmla="*/ 463 h 536"/>
                  <a:gd name="T104" fmla="*/ 467 w 535"/>
                  <a:gd name="T105" fmla="*/ 459 h 536"/>
                  <a:gd name="T106" fmla="*/ 535 w 535"/>
                  <a:gd name="T107" fmla="*/ 3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5" h="536">
                    <a:moveTo>
                      <a:pt x="453" y="433"/>
                    </a:moveTo>
                    <a:lnTo>
                      <a:pt x="414" y="410"/>
                    </a:lnTo>
                    <a:lnTo>
                      <a:pt x="410" y="409"/>
                    </a:lnTo>
                    <a:lnTo>
                      <a:pt x="407" y="408"/>
                    </a:lnTo>
                    <a:lnTo>
                      <a:pt x="403" y="409"/>
                    </a:lnTo>
                    <a:lnTo>
                      <a:pt x="399" y="411"/>
                    </a:lnTo>
                    <a:lnTo>
                      <a:pt x="383" y="424"/>
                    </a:lnTo>
                    <a:lnTo>
                      <a:pt x="367" y="436"/>
                    </a:lnTo>
                    <a:lnTo>
                      <a:pt x="359" y="441"/>
                    </a:lnTo>
                    <a:lnTo>
                      <a:pt x="350" y="446"/>
                    </a:lnTo>
                    <a:lnTo>
                      <a:pt x="340" y="449"/>
                    </a:lnTo>
                    <a:lnTo>
                      <a:pt x="330" y="452"/>
                    </a:lnTo>
                    <a:lnTo>
                      <a:pt x="326" y="454"/>
                    </a:lnTo>
                    <a:lnTo>
                      <a:pt x="323" y="457"/>
                    </a:lnTo>
                    <a:lnTo>
                      <a:pt x="321" y="461"/>
                    </a:lnTo>
                    <a:lnTo>
                      <a:pt x="321" y="465"/>
                    </a:lnTo>
                    <a:lnTo>
                      <a:pt x="321" y="511"/>
                    </a:lnTo>
                    <a:lnTo>
                      <a:pt x="218" y="511"/>
                    </a:lnTo>
                    <a:lnTo>
                      <a:pt x="218" y="465"/>
                    </a:lnTo>
                    <a:lnTo>
                      <a:pt x="217" y="461"/>
                    </a:lnTo>
                    <a:lnTo>
                      <a:pt x="216" y="457"/>
                    </a:lnTo>
                    <a:lnTo>
                      <a:pt x="213" y="454"/>
                    </a:lnTo>
                    <a:lnTo>
                      <a:pt x="208" y="452"/>
                    </a:lnTo>
                    <a:lnTo>
                      <a:pt x="199" y="449"/>
                    </a:lnTo>
                    <a:lnTo>
                      <a:pt x="189" y="446"/>
                    </a:lnTo>
                    <a:lnTo>
                      <a:pt x="180" y="441"/>
                    </a:lnTo>
                    <a:lnTo>
                      <a:pt x="172" y="437"/>
                    </a:lnTo>
                    <a:lnTo>
                      <a:pt x="163" y="432"/>
                    </a:lnTo>
                    <a:lnTo>
                      <a:pt x="155" y="425"/>
                    </a:lnTo>
                    <a:lnTo>
                      <a:pt x="146" y="419"/>
                    </a:lnTo>
                    <a:lnTo>
                      <a:pt x="137" y="411"/>
                    </a:lnTo>
                    <a:lnTo>
                      <a:pt x="134" y="409"/>
                    </a:lnTo>
                    <a:lnTo>
                      <a:pt x="130" y="408"/>
                    </a:lnTo>
                    <a:lnTo>
                      <a:pt x="126" y="409"/>
                    </a:lnTo>
                    <a:lnTo>
                      <a:pt x="122" y="410"/>
                    </a:lnTo>
                    <a:lnTo>
                      <a:pt x="82" y="433"/>
                    </a:lnTo>
                    <a:lnTo>
                      <a:pt x="30" y="344"/>
                    </a:lnTo>
                    <a:lnTo>
                      <a:pt x="70" y="321"/>
                    </a:lnTo>
                    <a:lnTo>
                      <a:pt x="73" y="319"/>
                    </a:lnTo>
                    <a:lnTo>
                      <a:pt x="75" y="316"/>
                    </a:lnTo>
                    <a:lnTo>
                      <a:pt x="75" y="311"/>
                    </a:lnTo>
                    <a:lnTo>
                      <a:pt x="75" y="307"/>
                    </a:lnTo>
                    <a:lnTo>
                      <a:pt x="74" y="297"/>
                    </a:lnTo>
                    <a:lnTo>
                      <a:pt x="72" y="287"/>
                    </a:lnTo>
                    <a:lnTo>
                      <a:pt x="72" y="277"/>
                    </a:lnTo>
                    <a:lnTo>
                      <a:pt x="71" y="266"/>
                    </a:lnTo>
                    <a:lnTo>
                      <a:pt x="72" y="257"/>
                    </a:lnTo>
                    <a:lnTo>
                      <a:pt x="72" y="246"/>
                    </a:lnTo>
                    <a:lnTo>
                      <a:pt x="74" y="236"/>
                    </a:lnTo>
                    <a:lnTo>
                      <a:pt x="75" y="226"/>
                    </a:lnTo>
                    <a:lnTo>
                      <a:pt x="76" y="221"/>
                    </a:lnTo>
                    <a:lnTo>
                      <a:pt x="75" y="217"/>
                    </a:lnTo>
                    <a:lnTo>
                      <a:pt x="73" y="214"/>
                    </a:lnTo>
                    <a:lnTo>
                      <a:pt x="70" y="212"/>
                    </a:lnTo>
                    <a:lnTo>
                      <a:pt x="30" y="188"/>
                    </a:lnTo>
                    <a:lnTo>
                      <a:pt x="82" y="99"/>
                    </a:lnTo>
                    <a:lnTo>
                      <a:pt x="122" y="122"/>
                    </a:lnTo>
                    <a:lnTo>
                      <a:pt x="126" y="124"/>
                    </a:lnTo>
                    <a:lnTo>
                      <a:pt x="130" y="124"/>
                    </a:lnTo>
                    <a:lnTo>
                      <a:pt x="134" y="124"/>
                    </a:lnTo>
                    <a:lnTo>
                      <a:pt x="137" y="121"/>
                    </a:lnTo>
                    <a:lnTo>
                      <a:pt x="146" y="114"/>
                    </a:lnTo>
                    <a:lnTo>
                      <a:pt x="155" y="106"/>
                    </a:lnTo>
                    <a:lnTo>
                      <a:pt x="163" y="101"/>
                    </a:lnTo>
                    <a:lnTo>
                      <a:pt x="172" y="96"/>
                    </a:lnTo>
                    <a:lnTo>
                      <a:pt x="180" y="91"/>
                    </a:lnTo>
                    <a:lnTo>
                      <a:pt x="189" y="87"/>
                    </a:lnTo>
                    <a:lnTo>
                      <a:pt x="199" y="84"/>
                    </a:lnTo>
                    <a:lnTo>
                      <a:pt x="208" y="81"/>
                    </a:lnTo>
                    <a:lnTo>
                      <a:pt x="213" y="78"/>
                    </a:lnTo>
                    <a:lnTo>
                      <a:pt x="215" y="76"/>
                    </a:lnTo>
                    <a:lnTo>
                      <a:pt x="217" y="72"/>
                    </a:lnTo>
                    <a:lnTo>
                      <a:pt x="218" y="68"/>
                    </a:lnTo>
                    <a:lnTo>
                      <a:pt x="218" y="26"/>
                    </a:lnTo>
                    <a:lnTo>
                      <a:pt x="321" y="26"/>
                    </a:lnTo>
                    <a:lnTo>
                      <a:pt x="321" y="68"/>
                    </a:lnTo>
                    <a:lnTo>
                      <a:pt x="321" y="72"/>
                    </a:lnTo>
                    <a:lnTo>
                      <a:pt x="323" y="76"/>
                    </a:lnTo>
                    <a:lnTo>
                      <a:pt x="326" y="78"/>
                    </a:lnTo>
                    <a:lnTo>
                      <a:pt x="330" y="81"/>
                    </a:lnTo>
                    <a:lnTo>
                      <a:pt x="340" y="84"/>
                    </a:lnTo>
                    <a:lnTo>
                      <a:pt x="350" y="87"/>
                    </a:lnTo>
                    <a:lnTo>
                      <a:pt x="360" y="91"/>
                    </a:lnTo>
                    <a:lnTo>
                      <a:pt x="367" y="97"/>
                    </a:lnTo>
                    <a:lnTo>
                      <a:pt x="383" y="107"/>
                    </a:lnTo>
                    <a:lnTo>
                      <a:pt x="399" y="121"/>
                    </a:lnTo>
                    <a:lnTo>
                      <a:pt x="403" y="124"/>
                    </a:lnTo>
                    <a:lnTo>
                      <a:pt x="407" y="124"/>
                    </a:lnTo>
                    <a:lnTo>
                      <a:pt x="410" y="124"/>
                    </a:lnTo>
                    <a:lnTo>
                      <a:pt x="414" y="122"/>
                    </a:lnTo>
                    <a:lnTo>
                      <a:pt x="453" y="99"/>
                    </a:lnTo>
                    <a:lnTo>
                      <a:pt x="505" y="188"/>
                    </a:lnTo>
                    <a:lnTo>
                      <a:pt x="465" y="212"/>
                    </a:lnTo>
                    <a:lnTo>
                      <a:pt x="462" y="214"/>
                    </a:lnTo>
                    <a:lnTo>
                      <a:pt x="460" y="217"/>
                    </a:lnTo>
                    <a:lnTo>
                      <a:pt x="458" y="221"/>
                    </a:lnTo>
                    <a:lnTo>
                      <a:pt x="458" y="226"/>
                    </a:lnTo>
                    <a:lnTo>
                      <a:pt x="461" y="235"/>
                    </a:lnTo>
                    <a:lnTo>
                      <a:pt x="462" y="246"/>
                    </a:lnTo>
                    <a:lnTo>
                      <a:pt x="463" y="256"/>
                    </a:lnTo>
                    <a:lnTo>
                      <a:pt x="463" y="266"/>
                    </a:lnTo>
                    <a:lnTo>
                      <a:pt x="463" y="277"/>
                    </a:lnTo>
                    <a:lnTo>
                      <a:pt x="462" y="287"/>
                    </a:lnTo>
                    <a:lnTo>
                      <a:pt x="461" y="297"/>
                    </a:lnTo>
                    <a:lnTo>
                      <a:pt x="458" y="307"/>
                    </a:lnTo>
                    <a:lnTo>
                      <a:pt x="458" y="311"/>
                    </a:lnTo>
                    <a:lnTo>
                      <a:pt x="460" y="316"/>
                    </a:lnTo>
                    <a:lnTo>
                      <a:pt x="462" y="319"/>
                    </a:lnTo>
                    <a:lnTo>
                      <a:pt x="465" y="321"/>
                    </a:lnTo>
                    <a:lnTo>
                      <a:pt x="505" y="344"/>
                    </a:lnTo>
                    <a:lnTo>
                      <a:pt x="453" y="433"/>
                    </a:lnTo>
                    <a:close/>
                    <a:moveTo>
                      <a:pt x="528" y="329"/>
                    </a:moveTo>
                    <a:lnTo>
                      <a:pt x="485" y="303"/>
                    </a:lnTo>
                    <a:lnTo>
                      <a:pt x="486" y="294"/>
                    </a:lnTo>
                    <a:lnTo>
                      <a:pt x="487" y="285"/>
                    </a:lnTo>
                    <a:lnTo>
                      <a:pt x="489" y="276"/>
                    </a:lnTo>
                    <a:lnTo>
                      <a:pt x="489" y="266"/>
                    </a:lnTo>
                    <a:lnTo>
                      <a:pt x="489" y="257"/>
                    </a:lnTo>
                    <a:lnTo>
                      <a:pt x="487" y="248"/>
                    </a:lnTo>
                    <a:lnTo>
                      <a:pt x="486" y="238"/>
                    </a:lnTo>
                    <a:lnTo>
                      <a:pt x="485" y="229"/>
                    </a:lnTo>
                    <a:lnTo>
                      <a:pt x="528" y="205"/>
                    </a:lnTo>
                    <a:lnTo>
                      <a:pt x="531" y="202"/>
                    </a:lnTo>
                    <a:lnTo>
                      <a:pt x="534" y="197"/>
                    </a:lnTo>
                    <a:lnTo>
                      <a:pt x="535" y="192"/>
                    </a:lnTo>
                    <a:lnTo>
                      <a:pt x="533" y="187"/>
                    </a:lnTo>
                    <a:lnTo>
                      <a:pt x="468" y="76"/>
                    </a:lnTo>
                    <a:lnTo>
                      <a:pt x="467" y="74"/>
                    </a:lnTo>
                    <a:lnTo>
                      <a:pt x="465" y="72"/>
                    </a:lnTo>
                    <a:lnTo>
                      <a:pt x="463" y="71"/>
                    </a:lnTo>
                    <a:lnTo>
                      <a:pt x="461" y="70"/>
                    </a:lnTo>
                    <a:lnTo>
                      <a:pt x="455" y="70"/>
                    </a:lnTo>
                    <a:lnTo>
                      <a:pt x="451" y="71"/>
                    </a:lnTo>
                    <a:lnTo>
                      <a:pt x="409" y="96"/>
                    </a:lnTo>
                    <a:lnTo>
                      <a:pt x="395" y="85"/>
                    </a:lnTo>
                    <a:lnTo>
                      <a:pt x="380" y="74"/>
                    </a:lnTo>
                    <a:lnTo>
                      <a:pt x="364" y="66"/>
                    </a:lnTo>
                    <a:lnTo>
                      <a:pt x="347" y="59"/>
                    </a:lnTo>
                    <a:lnTo>
                      <a:pt x="347" y="13"/>
                    </a:lnTo>
                    <a:lnTo>
                      <a:pt x="346" y="8"/>
                    </a:lnTo>
                    <a:lnTo>
                      <a:pt x="342" y="4"/>
                    </a:lnTo>
                    <a:lnTo>
                      <a:pt x="338" y="1"/>
                    </a:lnTo>
                    <a:lnTo>
                      <a:pt x="334" y="0"/>
                    </a:lnTo>
                    <a:lnTo>
                      <a:pt x="205" y="0"/>
                    </a:lnTo>
                    <a:lnTo>
                      <a:pt x="200" y="1"/>
                    </a:lnTo>
                    <a:lnTo>
                      <a:pt x="196" y="4"/>
                    </a:lnTo>
                    <a:lnTo>
                      <a:pt x="193" y="8"/>
                    </a:lnTo>
                    <a:lnTo>
                      <a:pt x="192" y="13"/>
                    </a:lnTo>
                    <a:lnTo>
                      <a:pt x="192" y="59"/>
                    </a:lnTo>
                    <a:lnTo>
                      <a:pt x="175" y="66"/>
                    </a:lnTo>
                    <a:lnTo>
                      <a:pt x="159" y="73"/>
                    </a:lnTo>
                    <a:lnTo>
                      <a:pt x="143" y="84"/>
                    </a:lnTo>
                    <a:lnTo>
                      <a:pt x="127" y="96"/>
                    </a:lnTo>
                    <a:lnTo>
                      <a:pt x="84" y="71"/>
                    </a:lnTo>
                    <a:lnTo>
                      <a:pt x="78" y="70"/>
                    </a:lnTo>
                    <a:lnTo>
                      <a:pt x="74" y="70"/>
                    </a:lnTo>
                    <a:lnTo>
                      <a:pt x="70" y="72"/>
                    </a:lnTo>
                    <a:lnTo>
                      <a:pt x="67" y="76"/>
                    </a:lnTo>
                    <a:lnTo>
                      <a:pt x="2" y="187"/>
                    </a:lnTo>
                    <a:lnTo>
                      <a:pt x="0" y="191"/>
                    </a:lnTo>
                    <a:lnTo>
                      <a:pt x="0" y="197"/>
                    </a:lnTo>
                    <a:lnTo>
                      <a:pt x="2" y="201"/>
                    </a:lnTo>
                    <a:lnTo>
                      <a:pt x="6" y="205"/>
                    </a:lnTo>
                    <a:lnTo>
                      <a:pt x="49" y="229"/>
                    </a:lnTo>
                    <a:lnTo>
                      <a:pt x="47" y="238"/>
                    </a:lnTo>
                    <a:lnTo>
                      <a:pt x="46" y="248"/>
                    </a:lnTo>
                    <a:lnTo>
                      <a:pt x="46" y="257"/>
                    </a:lnTo>
                    <a:lnTo>
                      <a:pt x="46" y="266"/>
                    </a:lnTo>
                    <a:lnTo>
                      <a:pt x="46" y="276"/>
                    </a:lnTo>
                    <a:lnTo>
                      <a:pt x="46" y="285"/>
                    </a:lnTo>
                    <a:lnTo>
                      <a:pt x="47" y="294"/>
                    </a:lnTo>
                    <a:lnTo>
                      <a:pt x="48" y="303"/>
                    </a:lnTo>
                    <a:lnTo>
                      <a:pt x="6" y="329"/>
                    </a:lnTo>
                    <a:lnTo>
                      <a:pt x="2" y="332"/>
                    </a:lnTo>
                    <a:lnTo>
                      <a:pt x="0" y="335"/>
                    </a:lnTo>
                    <a:lnTo>
                      <a:pt x="0" y="340"/>
                    </a:lnTo>
                    <a:lnTo>
                      <a:pt x="1" y="345"/>
                    </a:lnTo>
                    <a:lnTo>
                      <a:pt x="65" y="457"/>
                    </a:lnTo>
                    <a:lnTo>
                      <a:pt x="69" y="461"/>
                    </a:lnTo>
                    <a:lnTo>
                      <a:pt x="73" y="463"/>
                    </a:lnTo>
                    <a:lnTo>
                      <a:pt x="78" y="463"/>
                    </a:lnTo>
                    <a:lnTo>
                      <a:pt x="83" y="461"/>
                    </a:lnTo>
                    <a:lnTo>
                      <a:pt x="127" y="437"/>
                    </a:lnTo>
                    <a:lnTo>
                      <a:pt x="143" y="449"/>
                    </a:lnTo>
                    <a:lnTo>
                      <a:pt x="159" y="459"/>
                    </a:lnTo>
                    <a:lnTo>
                      <a:pt x="175" y="467"/>
                    </a:lnTo>
                    <a:lnTo>
                      <a:pt x="192" y="474"/>
                    </a:lnTo>
                    <a:lnTo>
                      <a:pt x="192" y="523"/>
                    </a:lnTo>
                    <a:lnTo>
                      <a:pt x="193" y="528"/>
                    </a:lnTo>
                    <a:lnTo>
                      <a:pt x="196" y="533"/>
                    </a:lnTo>
                    <a:lnTo>
                      <a:pt x="200" y="535"/>
                    </a:lnTo>
                    <a:lnTo>
                      <a:pt x="205" y="536"/>
                    </a:lnTo>
                    <a:lnTo>
                      <a:pt x="334" y="536"/>
                    </a:lnTo>
                    <a:lnTo>
                      <a:pt x="338" y="535"/>
                    </a:lnTo>
                    <a:lnTo>
                      <a:pt x="342" y="533"/>
                    </a:lnTo>
                    <a:lnTo>
                      <a:pt x="346" y="528"/>
                    </a:lnTo>
                    <a:lnTo>
                      <a:pt x="347" y="523"/>
                    </a:lnTo>
                    <a:lnTo>
                      <a:pt x="347" y="474"/>
                    </a:lnTo>
                    <a:lnTo>
                      <a:pt x="355" y="470"/>
                    </a:lnTo>
                    <a:lnTo>
                      <a:pt x="364" y="467"/>
                    </a:lnTo>
                    <a:lnTo>
                      <a:pt x="373" y="463"/>
                    </a:lnTo>
                    <a:lnTo>
                      <a:pt x="380" y="459"/>
                    </a:lnTo>
                    <a:lnTo>
                      <a:pt x="395" y="449"/>
                    </a:lnTo>
                    <a:lnTo>
                      <a:pt x="409" y="437"/>
                    </a:lnTo>
                    <a:lnTo>
                      <a:pt x="452" y="461"/>
                    </a:lnTo>
                    <a:lnTo>
                      <a:pt x="454" y="463"/>
                    </a:lnTo>
                    <a:lnTo>
                      <a:pt x="456" y="463"/>
                    </a:lnTo>
                    <a:lnTo>
                      <a:pt x="458" y="463"/>
                    </a:lnTo>
                    <a:lnTo>
                      <a:pt x="462" y="462"/>
                    </a:lnTo>
                    <a:lnTo>
                      <a:pt x="464" y="462"/>
                    </a:lnTo>
                    <a:lnTo>
                      <a:pt x="466" y="461"/>
                    </a:lnTo>
                    <a:lnTo>
                      <a:pt x="467" y="459"/>
                    </a:lnTo>
                    <a:lnTo>
                      <a:pt x="469" y="457"/>
                    </a:lnTo>
                    <a:lnTo>
                      <a:pt x="533" y="345"/>
                    </a:lnTo>
                    <a:lnTo>
                      <a:pt x="535" y="340"/>
                    </a:lnTo>
                    <a:lnTo>
                      <a:pt x="535" y="335"/>
                    </a:lnTo>
                    <a:lnTo>
                      <a:pt x="533" y="332"/>
                    </a:lnTo>
                    <a:lnTo>
                      <a:pt x="528" y="3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5" name="Freeform 64"/>
              <p:cNvSpPr>
                <a:spLocks noEditPoints="1"/>
              </p:cNvSpPr>
              <p:nvPr/>
            </p:nvSpPr>
            <p:spPr bwMode="auto">
              <a:xfrm>
                <a:off x="1727201" y="3240088"/>
                <a:ext cx="122238" cy="125413"/>
              </a:xfrm>
              <a:custGeom>
                <a:avLst/>
                <a:gdLst>
                  <a:gd name="T0" fmla="*/ 235 w 308"/>
                  <a:gd name="T1" fmla="*/ 227 h 315"/>
                  <a:gd name="T2" fmla="*/ 223 w 308"/>
                  <a:gd name="T3" fmla="*/ 229 h 315"/>
                  <a:gd name="T4" fmla="*/ 195 w 308"/>
                  <a:gd name="T5" fmla="*/ 248 h 315"/>
                  <a:gd name="T6" fmla="*/ 178 w 308"/>
                  <a:gd name="T7" fmla="*/ 257 h 315"/>
                  <a:gd name="T8" fmla="*/ 176 w 308"/>
                  <a:gd name="T9" fmla="*/ 289 h 315"/>
                  <a:gd name="T10" fmla="*/ 136 w 308"/>
                  <a:gd name="T11" fmla="*/ 260 h 315"/>
                  <a:gd name="T12" fmla="*/ 129 w 308"/>
                  <a:gd name="T13" fmla="*/ 253 h 315"/>
                  <a:gd name="T14" fmla="*/ 95 w 308"/>
                  <a:gd name="T15" fmla="*/ 237 h 315"/>
                  <a:gd name="T16" fmla="*/ 79 w 308"/>
                  <a:gd name="T17" fmla="*/ 226 h 315"/>
                  <a:gd name="T18" fmla="*/ 50 w 308"/>
                  <a:gd name="T19" fmla="*/ 240 h 315"/>
                  <a:gd name="T20" fmla="*/ 55 w 308"/>
                  <a:gd name="T21" fmla="*/ 192 h 315"/>
                  <a:gd name="T22" fmla="*/ 58 w 308"/>
                  <a:gd name="T23" fmla="*/ 180 h 315"/>
                  <a:gd name="T24" fmla="*/ 56 w 308"/>
                  <a:gd name="T25" fmla="*/ 145 h 315"/>
                  <a:gd name="T26" fmla="*/ 57 w 308"/>
                  <a:gd name="T27" fmla="*/ 126 h 315"/>
                  <a:gd name="T28" fmla="*/ 31 w 308"/>
                  <a:gd name="T29" fmla="*/ 108 h 315"/>
                  <a:gd name="T30" fmla="*/ 76 w 308"/>
                  <a:gd name="T31" fmla="*/ 87 h 315"/>
                  <a:gd name="T32" fmla="*/ 87 w 308"/>
                  <a:gd name="T33" fmla="*/ 84 h 315"/>
                  <a:gd name="T34" fmla="*/ 117 w 308"/>
                  <a:gd name="T35" fmla="*/ 66 h 315"/>
                  <a:gd name="T36" fmla="*/ 135 w 308"/>
                  <a:gd name="T37" fmla="*/ 57 h 315"/>
                  <a:gd name="T38" fmla="*/ 137 w 308"/>
                  <a:gd name="T39" fmla="*/ 25 h 315"/>
                  <a:gd name="T40" fmla="*/ 176 w 308"/>
                  <a:gd name="T41" fmla="*/ 53 h 315"/>
                  <a:gd name="T42" fmla="*/ 185 w 308"/>
                  <a:gd name="T43" fmla="*/ 62 h 315"/>
                  <a:gd name="T44" fmla="*/ 215 w 308"/>
                  <a:gd name="T45" fmla="*/ 77 h 315"/>
                  <a:gd name="T46" fmla="*/ 231 w 308"/>
                  <a:gd name="T47" fmla="*/ 88 h 315"/>
                  <a:gd name="T48" fmla="*/ 259 w 308"/>
                  <a:gd name="T49" fmla="*/ 76 h 315"/>
                  <a:gd name="T50" fmla="*/ 254 w 308"/>
                  <a:gd name="T51" fmla="*/ 123 h 315"/>
                  <a:gd name="T52" fmla="*/ 251 w 308"/>
                  <a:gd name="T53" fmla="*/ 134 h 315"/>
                  <a:gd name="T54" fmla="*/ 253 w 308"/>
                  <a:gd name="T55" fmla="*/ 169 h 315"/>
                  <a:gd name="T56" fmla="*/ 252 w 308"/>
                  <a:gd name="T57" fmla="*/ 188 h 315"/>
                  <a:gd name="T58" fmla="*/ 278 w 308"/>
                  <a:gd name="T59" fmla="*/ 207 h 315"/>
                  <a:gd name="T60" fmla="*/ 278 w 308"/>
                  <a:gd name="T61" fmla="*/ 178 h 315"/>
                  <a:gd name="T62" fmla="*/ 279 w 308"/>
                  <a:gd name="T63" fmla="*/ 148 h 315"/>
                  <a:gd name="T64" fmla="*/ 304 w 308"/>
                  <a:gd name="T65" fmla="*/ 123 h 315"/>
                  <a:gd name="T66" fmla="*/ 308 w 308"/>
                  <a:gd name="T67" fmla="*/ 116 h 315"/>
                  <a:gd name="T68" fmla="*/ 275 w 308"/>
                  <a:gd name="T69" fmla="*/ 51 h 315"/>
                  <a:gd name="T70" fmla="*/ 269 w 308"/>
                  <a:gd name="T71" fmla="*/ 46 h 315"/>
                  <a:gd name="T72" fmla="*/ 256 w 308"/>
                  <a:gd name="T73" fmla="*/ 46 h 315"/>
                  <a:gd name="T74" fmla="*/ 218 w 308"/>
                  <a:gd name="T75" fmla="*/ 49 h 315"/>
                  <a:gd name="T76" fmla="*/ 202 w 308"/>
                  <a:gd name="T77" fmla="*/ 13 h 315"/>
                  <a:gd name="T78" fmla="*/ 193 w 308"/>
                  <a:gd name="T79" fmla="*/ 2 h 315"/>
                  <a:gd name="T80" fmla="*/ 119 w 308"/>
                  <a:gd name="T81" fmla="*/ 2 h 315"/>
                  <a:gd name="T82" fmla="*/ 112 w 308"/>
                  <a:gd name="T83" fmla="*/ 13 h 315"/>
                  <a:gd name="T84" fmla="*/ 93 w 308"/>
                  <a:gd name="T85" fmla="*/ 50 h 315"/>
                  <a:gd name="T86" fmla="*/ 52 w 308"/>
                  <a:gd name="T87" fmla="*/ 46 h 315"/>
                  <a:gd name="T88" fmla="*/ 37 w 308"/>
                  <a:gd name="T89" fmla="*/ 47 h 315"/>
                  <a:gd name="T90" fmla="*/ 1 w 308"/>
                  <a:gd name="T91" fmla="*/ 111 h 315"/>
                  <a:gd name="T92" fmla="*/ 3 w 308"/>
                  <a:gd name="T93" fmla="*/ 121 h 315"/>
                  <a:gd name="T94" fmla="*/ 31 w 308"/>
                  <a:gd name="T95" fmla="*/ 138 h 315"/>
                  <a:gd name="T96" fmla="*/ 30 w 308"/>
                  <a:gd name="T97" fmla="*/ 167 h 315"/>
                  <a:gd name="T98" fmla="*/ 4 w 308"/>
                  <a:gd name="T99" fmla="*/ 193 h 315"/>
                  <a:gd name="T100" fmla="*/ 1 w 308"/>
                  <a:gd name="T101" fmla="*/ 199 h 315"/>
                  <a:gd name="T102" fmla="*/ 34 w 308"/>
                  <a:gd name="T103" fmla="*/ 263 h 315"/>
                  <a:gd name="T104" fmla="*/ 46 w 308"/>
                  <a:gd name="T105" fmla="*/ 270 h 315"/>
                  <a:gd name="T106" fmla="*/ 85 w 308"/>
                  <a:gd name="T107" fmla="*/ 259 h 315"/>
                  <a:gd name="T108" fmla="*/ 112 w 308"/>
                  <a:gd name="T109" fmla="*/ 274 h 315"/>
                  <a:gd name="T110" fmla="*/ 116 w 308"/>
                  <a:gd name="T111" fmla="*/ 311 h 315"/>
                  <a:gd name="T112" fmla="*/ 189 w 308"/>
                  <a:gd name="T113" fmla="*/ 315 h 315"/>
                  <a:gd name="T114" fmla="*/ 201 w 308"/>
                  <a:gd name="T115" fmla="*/ 306 h 315"/>
                  <a:gd name="T116" fmla="*/ 210 w 308"/>
                  <a:gd name="T117" fmla="*/ 270 h 315"/>
                  <a:gd name="T118" fmla="*/ 234 w 308"/>
                  <a:gd name="T119" fmla="*/ 255 h 315"/>
                  <a:gd name="T120" fmla="*/ 267 w 308"/>
                  <a:gd name="T121" fmla="*/ 270 h 315"/>
                  <a:gd name="T122" fmla="*/ 307 w 308"/>
                  <a:gd name="T123" fmla="*/ 208 h 315"/>
                  <a:gd name="T124" fmla="*/ 306 w 308"/>
                  <a:gd name="T125" fmla="*/ 19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15">
                    <a:moveTo>
                      <a:pt x="260" y="240"/>
                    </a:moveTo>
                    <a:lnTo>
                      <a:pt x="239" y="228"/>
                    </a:lnTo>
                    <a:lnTo>
                      <a:pt x="235" y="227"/>
                    </a:lnTo>
                    <a:lnTo>
                      <a:pt x="231" y="226"/>
                    </a:lnTo>
                    <a:lnTo>
                      <a:pt x="227" y="227"/>
                    </a:lnTo>
                    <a:lnTo>
                      <a:pt x="223" y="229"/>
                    </a:lnTo>
                    <a:lnTo>
                      <a:pt x="215" y="237"/>
                    </a:lnTo>
                    <a:lnTo>
                      <a:pt x="205" y="243"/>
                    </a:lnTo>
                    <a:lnTo>
                      <a:pt x="195" y="248"/>
                    </a:lnTo>
                    <a:lnTo>
                      <a:pt x="185" y="253"/>
                    </a:lnTo>
                    <a:lnTo>
                      <a:pt x="181" y="255"/>
                    </a:lnTo>
                    <a:lnTo>
                      <a:pt x="178" y="257"/>
                    </a:lnTo>
                    <a:lnTo>
                      <a:pt x="177" y="260"/>
                    </a:lnTo>
                    <a:lnTo>
                      <a:pt x="176" y="265"/>
                    </a:lnTo>
                    <a:lnTo>
                      <a:pt x="176" y="289"/>
                    </a:lnTo>
                    <a:lnTo>
                      <a:pt x="137" y="289"/>
                    </a:lnTo>
                    <a:lnTo>
                      <a:pt x="137" y="265"/>
                    </a:lnTo>
                    <a:lnTo>
                      <a:pt x="136" y="260"/>
                    </a:lnTo>
                    <a:lnTo>
                      <a:pt x="135" y="257"/>
                    </a:lnTo>
                    <a:lnTo>
                      <a:pt x="132" y="255"/>
                    </a:lnTo>
                    <a:lnTo>
                      <a:pt x="129" y="253"/>
                    </a:lnTo>
                    <a:lnTo>
                      <a:pt x="117" y="248"/>
                    </a:lnTo>
                    <a:lnTo>
                      <a:pt x="105" y="243"/>
                    </a:lnTo>
                    <a:lnTo>
                      <a:pt x="95" y="237"/>
                    </a:lnTo>
                    <a:lnTo>
                      <a:pt x="87" y="229"/>
                    </a:lnTo>
                    <a:lnTo>
                      <a:pt x="84" y="227"/>
                    </a:lnTo>
                    <a:lnTo>
                      <a:pt x="79" y="226"/>
                    </a:lnTo>
                    <a:lnTo>
                      <a:pt x="76" y="227"/>
                    </a:lnTo>
                    <a:lnTo>
                      <a:pt x="72" y="228"/>
                    </a:lnTo>
                    <a:lnTo>
                      <a:pt x="50" y="240"/>
                    </a:lnTo>
                    <a:lnTo>
                      <a:pt x="30" y="207"/>
                    </a:lnTo>
                    <a:lnTo>
                      <a:pt x="51" y="194"/>
                    </a:lnTo>
                    <a:lnTo>
                      <a:pt x="55" y="192"/>
                    </a:lnTo>
                    <a:lnTo>
                      <a:pt x="57" y="188"/>
                    </a:lnTo>
                    <a:lnTo>
                      <a:pt x="58" y="184"/>
                    </a:lnTo>
                    <a:lnTo>
                      <a:pt x="58" y="180"/>
                    </a:lnTo>
                    <a:lnTo>
                      <a:pt x="56" y="168"/>
                    </a:lnTo>
                    <a:lnTo>
                      <a:pt x="55" y="157"/>
                    </a:lnTo>
                    <a:lnTo>
                      <a:pt x="56" y="145"/>
                    </a:lnTo>
                    <a:lnTo>
                      <a:pt x="58" y="134"/>
                    </a:lnTo>
                    <a:lnTo>
                      <a:pt x="58" y="130"/>
                    </a:lnTo>
                    <a:lnTo>
                      <a:pt x="57" y="126"/>
                    </a:lnTo>
                    <a:lnTo>
                      <a:pt x="55" y="123"/>
                    </a:lnTo>
                    <a:lnTo>
                      <a:pt x="51" y="120"/>
                    </a:lnTo>
                    <a:lnTo>
                      <a:pt x="31" y="108"/>
                    </a:lnTo>
                    <a:lnTo>
                      <a:pt x="50" y="73"/>
                    </a:lnTo>
                    <a:lnTo>
                      <a:pt x="72" y="86"/>
                    </a:lnTo>
                    <a:lnTo>
                      <a:pt x="76" y="87"/>
                    </a:lnTo>
                    <a:lnTo>
                      <a:pt x="79" y="87"/>
                    </a:lnTo>
                    <a:lnTo>
                      <a:pt x="84" y="86"/>
                    </a:lnTo>
                    <a:lnTo>
                      <a:pt x="87" y="84"/>
                    </a:lnTo>
                    <a:lnTo>
                      <a:pt x="95" y="78"/>
                    </a:lnTo>
                    <a:lnTo>
                      <a:pt x="105" y="71"/>
                    </a:lnTo>
                    <a:lnTo>
                      <a:pt x="117" y="66"/>
                    </a:lnTo>
                    <a:lnTo>
                      <a:pt x="129" y="62"/>
                    </a:lnTo>
                    <a:lnTo>
                      <a:pt x="132" y="59"/>
                    </a:lnTo>
                    <a:lnTo>
                      <a:pt x="135" y="57"/>
                    </a:lnTo>
                    <a:lnTo>
                      <a:pt x="136" y="53"/>
                    </a:lnTo>
                    <a:lnTo>
                      <a:pt x="137" y="50"/>
                    </a:lnTo>
                    <a:lnTo>
                      <a:pt x="137" y="25"/>
                    </a:lnTo>
                    <a:lnTo>
                      <a:pt x="176" y="25"/>
                    </a:lnTo>
                    <a:lnTo>
                      <a:pt x="176" y="50"/>
                    </a:lnTo>
                    <a:lnTo>
                      <a:pt x="176" y="53"/>
                    </a:lnTo>
                    <a:lnTo>
                      <a:pt x="178" y="57"/>
                    </a:lnTo>
                    <a:lnTo>
                      <a:pt x="181" y="59"/>
                    </a:lnTo>
                    <a:lnTo>
                      <a:pt x="185" y="62"/>
                    </a:lnTo>
                    <a:lnTo>
                      <a:pt x="195" y="66"/>
                    </a:lnTo>
                    <a:lnTo>
                      <a:pt x="205" y="71"/>
                    </a:lnTo>
                    <a:lnTo>
                      <a:pt x="215" y="77"/>
                    </a:lnTo>
                    <a:lnTo>
                      <a:pt x="223" y="84"/>
                    </a:lnTo>
                    <a:lnTo>
                      <a:pt x="227" y="87"/>
                    </a:lnTo>
                    <a:lnTo>
                      <a:pt x="231" y="88"/>
                    </a:lnTo>
                    <a:lnTo>
                      <a:pt x="235" y="88"/>
                    </a:lnTo>
                    <a:lnTo>
                      <a:pt x="239" y="86"/>
                    </a:lnTo>
                    <a:lnTo>
                      <a:pt x="259" y="76"/>
                    </a:lnTo>
                    <a:lnTo>
                      <a:pt x="278" y="108"/>
                    </a:lnTo>
                    <a:lnTo>
                      <a:pt x="258" y="120"/>
                    </a:lnTo>
                    <a:lnTo>
                      <a:pt x="254" y="123"/>
                    </a:lnTo>
                    <a:lnTo>
                      <a:pt x="252" y="126"/>
                    </a:lnTo>
                    <a:lnTo>
                      <a:pt x="251" y="130"/>
                    </a:lnTo>
                    <a:lnTo>
                      <a:pt x="251" y="134"/>
                    </a:lnTo>
                    <a:lnTo>
                      <a:pt x="253" y="145"/>
                    </a:lnTo>
                    <a:lnTo>
                      <a:pt x="254" y="157"/>
                    </a:lnTo>
                    <a:lnTo>
                      <a:pt x="253" y="169"/>
                    </a:lnTo>
                    <a:lnTo>
                      <a:pt x="251" y="180"/>
                    </a:lnTo>
                    <a:lnTo>
                      <a:pt x="251" y="184"/>
                    </a:lnTo>
                    <a:lnTo>
                      <a:pt x="252" y="188"/>
                    </a:lnTo>
                    <a:lnTo>
                      <a:pt x="254" y="192"/>
                    </a:lnTo>
                    <a:lnTo>
                      <a:pt x="258" y="194"/>
                    </a:lnTo>
                    <a:lnTo>
                      <a:pt x="278" y="207"/>
                    </a:lnTo>
                    <a:lnTo>
                      <a:pt x="260" y="240"/>
                    </a:lnTo>
                    <a:close/>
                    <a:moveTo>
                      <a:pt x="302" y="192"/>
                    </a:moveTo>
                    <a:lnTo>
                      <a:pt x="278" y="178"/>
                    </a:lnTo>
                    <a:lnTo>
                      <a:pt x="279" y="167"/>
                    </a:lnTo>
                    <a:lnTo>
                      <a:pt x="279" y="157"/>
                    </a:lnTo>
                    <a:lnTo>
                      <a:pt x="279" y="148"/>
                    </a:lnTo>
                    <a:lnTo>
                      <a:pt x="278" y="138"/>
                    </a:lnTo>
                    <a:lnTo>
                      <a:pt x="302" y="124"/>
                    </a:lnTo>
                    <a:lnTo>
                      <a:pt x="304" y="123"/>
                    </a:lnTo>
                    <a:lnTo>
                      <a:pt x="306" y="121"/>
                    </a:lnTo>
                    <a:lnTo>
                      <a:pt x="307" y="119"/>
                    </a:lnTo>
                    <a:lnTo>
                      <a:pt x="308" y="116"/>
                    </a:lnTo>
                    <a:lnTo>
                      <a:pt x="308" y="111"/>
                    </a:lnTo>
                    <a:lnTo>
                      <a:pt x="306" y="106"/>
                    </a:lnTo>
                    <a:lnTo>
                      <a:pt x="275" y="51"/>
                    </a:lnTo>
                    <a:lnTo>
                      <a:pt x="273" y="49"/>
                    </a:lnTo>
                    <a:lnTo>
                      <a:pt x="271" y="47"/>
                    </a:lnTo>
                    <a:lnTo>
                      <a:pt x="269" y="46"/>
                    </a:lnTo>
                    <a:lnTo>
                      <a:pt x="266" y="44"/>
                    </a:lnTo>
                    <a:lnTo>
                      <a:pt x="262" y="44"/>
                    </a:lnTo>
                    <a:lnTo>
                      <a:pt x="256" y="46"/>
                    </a:lnTo>
                    <a:lnTo>
                      <a:pt x="234" y="59"/>
                    </a:lnTo>
                    <a:lnTo>
                      <a:pt x="226" y="54"/>
                    </a:lnTo>
                    <a:lnTo>
                      <a:pt x="218" y="49"/>
                    </a:lnTo>
                    <a:lnTo>
                      <a:pt x="210" y="44"/>
                    </a:lnTo>
                    <a:lnTo>
                      <a:pt x="202" y="41"/>
                    </a:lnTo>
                    <a:lnTo>
                      <a:pt x="202" y="13"/>
                    </a:lnTo>
                    <a:lnTo>
                      <a:pt x="201" y="8"/>
                    </a:lnTo>
                    <a:lnTo>
                      <a:pt x="197" y="4"/>
                    </a:lnTo>
                    <a:lnTo>
                      <a:pt x="193" y="2"/>
                    </a:lnTo>
                    <a:lnTo>
                      <a:pt x="189" y="0"/>
                    </a:lnTo>
                    <a:lnTo>
                      <a:pt x="124" y="0"/>
                    </a:lnTo>
                    <a:lnTo>
                      <a:pt x="119" y="2"/>
                    </a:lnTo>
                    <a:lnTo>
                      <a:pt x="116" y="4"/>
                    </a:lnTo>
                    <a:lnTo>
                      <a:pt x="113" y="8"/>
                    </a:lnTo>
                    <a:lnTo>
                      <a:pt x="112" y="13"/>
                    </a:lnTo>
                    <a:lnTo>
                      <a:pt x="112" y="41"/>
                    </a:lnTo>
                    <a:lnTo>
                      <a:pt x="102" y="44"/>
                    </a:lnTo>
                    <a:lnTo>
                      <a:pt x="93" y="50"/>
                    </a:lnTo>
                    <a:lnTo>
                      <a:pt x="85" y="54"/>
                    </a:lnTo>
                    <a:lnTo>
                      <a:pt x="77" y="59"/>
                    </a:lnTo>
                    <a:lnTo>
                      <a:pt x="52" y="46"/>
                    </a:lnTo>
                    <a:lnTo>
                      <a:pt x="47" y="44"/>
                    </a:lnTo>
                    <a:lnTo>
                      <a:pt x="43" y="44"/>
                    </a:lnTo>
                    <a:lnTo>
                      <a:pt x="37" y="47"/>
                    </a:lnTo>
                    <a:lnTo>
                      <a:pt x="34" y="51"/>
                    </a:lnTo>
                    <a:lnTo>
                      <a:pt x="2" y="106"/>
                    </a:lnTo>
                    <a:lnTo>
                      <a:pt x="1" y="111"/>
                    </a:lnTo>
                    <a:lnTo>
                      <a:pt x="1" y="116"/>
                    </a:lnTo>
                    <a:lnTo>
                      <a:pt x="2" y="119"/>
                    </a:lnTo>
                    <a:lnTo>
                      <a:pt x="3" y="121"/>
                    </a:lnTo>
                    <a:lnTo>
                      <a:pt x="5" y="123"/>
                    </a:lnTo>
                    <a:lnTo>
                      <a:pt x="7" y="124"/>
                    </a:lnTo>
                    <a:lnTo>
                      <a:pt x="31" y="138"/>
                    </a:lnTo>
                    <a:lnTo>
                      <a:pt x="30" y="148"/>
                    </a:lnTo>
                    <a:lnTo>
                      <a:pt x="29" y="157"/>
                    </a:lnTo>
                    <a:lnTo>
                      <a:pt x="30" y="167"/>
                    </a:lnTo>
                    <a:lnTo>
                      <a:pt x="31" y="178"/>
                    </a:lnTo>
                    <a:lnTo>
                      <a:pt x="6" y="192"/>
                    </a:lnTo>
                    <a:lnTo>
                      <a:pt x="4" y="193"/>
                    </a:lnTo>
                    <a:lnTo>
                      <a:pt x="3" y="194"/>
                    </a:lnTo>
                    <a:lnTo>
                      <a:pt x="2" y="196"/>
                    </a:lnTo>
                    <a:lnTo>
                      <a:pt x="1" y="199"/>
                    </a:lnTo>
                    <a:lnTo>
                      <a:pt x="0" y="203"/>
                    </a:lnTo>
                    <a:lnTo>
                      <a:pt x="2" y="208"/>
                    </a:lnTo>
                    <a:lnTo>
                      <a:pt x="34" y="263"/>
                    </a:lnTo>
                    <a:lnTo>
                      <a:pt x="37" y="268"/>
                    </a:lnTo>
                    <a:lnTo>
                      <a:pt x="42" y="270"/>
                    </a:lnTo>
                    <a:lnTo>
                      <a:pt x="46" y="270"/>
                    </a:lnTo>
                    <a:lnTo>
                      <a:pt x="51" y="269"/>
                    </a:lnTo>
                    <a:lnTo>
                      <a:pt x="77" y="254"/>
                    </a:lnTo>
                    <a:lnTo>
                      <a:pt x="85" y="259"/>
                    </a:lnTo>
                    <a:lnTo>
                      <a:pt x="93" y="266"/>
                    </a:lnTo>
                    <a:lnTo>
                      <a:pt x="102" y="270"/>
                    </a:lnTo>
                    <a:lnTo>
                      <a:pt x="112" y="274"/>
                    </a:lnTo>
                    <a:lnTo>
                      <a:pt x="112" y="302"/>
                    </a:lnTo>
                    <a:lnTo>
                      <a:pt x="113" y="306"/>
                    </a:lnTo>
                    <a:lnTo>
                      <a:pt x="116" y="311"/>
                    </a:lnTo>
                    <a:lnTo>
                      <a:pt x="119" y="314"/>
                    </a:lnTo>
                    <a:lnTo>
                      <a:pt x="124" y="315"/>
                    </a:lnTo>
                    <a:lnTo>
                      <a:pt x="189" y="315"/>
                    </a:lnTo>
                    <a:lnTo>
                      <a:pt x="193" y="314"/>
                    </a:lnTo>
                    <a:lnTo>
                      <a:pt x="197" y="311"/>
                    </a:lnTo>
                    <a:lnTo>
                      <a:pt x="201" y="306"/>
                    </a:lnTo>
                    <a:lnTo>
                      <a:pt x="202" y="302"/>
                    </a:lnTo>
                    <a:lnTo>
                      <a:pt x="202" y="274"/>
                    </a:lnTo>
                    <a:lnTo>
                      <a:pt x="210" y="270"/>
                    </a:lnTo>
                    <a:lnTo>
                      <a:pt x="218" y="266"/>
                    </a:lnTo>
                    <a:lnTo>
                      <a:pt x="226" y="260"/>
                    </a:lnTo>
                    <a:lnTo>
                      <a:pt x="234" y="255"/>
                    </a:lnTo>
                    <a:lnTo>
                      <a:pt x="258" y="268"/>
                    </a:lnTo>
                    <a:lnTo>
                      <a:pt x="262" y="270"/>
                    </a:lnTo>
                    <a:lnTo>
                      <a:pt x="267" y="270"/>
                    </a:lnTo>
                    <a:lnTo>
                      <a:pt x="271" y="268"/>
                    </a:lnTo>
                    <a:lnTo>
                      <a:pt x="275" y="263"/>
                    </a:lnTo>
                    <a:lnTo>
                      <a:pt x="307" y="208"/>
                    </a:lnTo>
                    <a:lnTo>
                      <a:pt x="308" y="202"/>
                    </a:lnTo>
                    <a:lnTo>
                      <a:pt x="308" y="198"/>
                    </a:lnTo>
                    <a:lnTo>
                      <a:pt x="306" y="194"/>
                    </a:lnTo>
                    <a:lnTo>
                      <a:pt x="302"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grpSp>
        <p:grpSp>
          <p:nvGrpSpPr>
            <p:cNvPr id="16" name="Group 15"/>
            <p:cNvGrpSpPr/>
            <p:nvPr/>
          </p:nvGrpSpPr>
          <p:grpSpPr>
            <a:xfrm>
              <a:off x="1048431" y="4921125"/>
              <a:ext cx="200025" cy="287338"/>
              <a:chOff x="10501313" y="2228850"/>
              <a:chExt cx="200025" cy="287338"/>
            </a:xfrm>
            <a:solidFill>
              <a:schemeClr val="bg1"/>
            </a:solidFill>
          </p:grpSpPr>
          <p:sp>
            <p:nvSpPr>
              <p:cNvPr id="17" name="Freeform 203"/>
              <p:cNvSpPr>
                <a:spLocks noEditPoints="1"/>
              </p:cNvSpPr>
              <p:nvPr/>
            </p:nvSpPr>
            <p:spPr bwMode="auto">
              <a:xfrm>
                <a:off x="10501313" y="2228850"/>
                <a:ext cx="200025" cy="201613"/>
              </a:xfrm>
              <a:custGeom>
                <a:avLst/>
                <a:gdLst>
                  <a:gd name="T0" fmla="*/ 373 w 632"/>
                  <a:gd name="T1" fmla="*/ 511 h 631"/>
                  <a:gd name="T2" fmla="*/ 447 w 632"/>
                  <a:gd name="T3" fmla="*/ 447 h 631"/>
                  <a:gd name="T4" fmla="*/ 450 w 632"/>
                  <a:gd name="T5" fmla="*/ 431 h 631"/>
                  <a:gd name="T6" fmla="*/ 436 w 632"/>
                  <a:gd name="T7" fmla="*/ 421 h 631"/>
                  <a:gd name="T8" fmla="*/ 327 w 632"/>
                  <a:gd name="T9" fmla="*/ 426 h 631"/>
                  <a:gd name="T10" fmla="*/ 310 w 632"/>
                  <a:gd name="T11" fmla="*/ 422 h 631"/>
                  <a:gd name="T12" fmla="*/ 202 w 632"/>
                  <a:gd name="T13" fmla="*/ 422 h 631"/>
                  <a:gd name="T14" fmla="*/ 184 w 632"/>
                  <a:gd name="T15" fmla="*/ 426 h 631"/>
                  <a:gd name="T16" fmla="*/ 181 w 632"/>
                  <a:gd name="T17" fmla="*/ 442 h 631"/>
                  <a:gd name="T18" fmla="*/ 253 w 632"/>
                  <a:gd name="T19" fmla="*/ 511 h 631"/>
                  <a:gd name="T20" fmla="*/ 301 w 632"/>
                  <a:gd name="T21" fmla="*/ 473 h 631"/>
                  <a:gd name="T22" fmla="*/ 233 w 632"/>
                  <a:gd name="T23" fmla="*/ 589 h 631"/>
                  <a:gd name="T24" fmla="*/ 160 w 632"/>
                  <a:gd name="T25" fmla="*/ 555 h 631"/>
                  <a:gd name="T26" fmla="*/ 100 w 632"/>
                  <a:gd name="T27" fmla="*/ 503 h 631"/>
                  <a:gd name="T28" fmla="*/ 57 w 632"/>
                  <a:gd name="T29" fmla="*/ 436 h 631"/>
                  <a:gd name="T30" fmla="*/ 33 w 632"/>
                  <a:gd name="T31" fmla="*/ 358 h 631"/>
                  <a:gd name="T32" fmla="*/ 33 w 632"/>
                  <a:gd name="T33" fmla="*/ 272 h 631"/>
                  <a:gd name="T34" fmla="*/ 58 w 632"/>
                  <a:gd name="T35" fmla="*/ 192 h 631"/>
                  <a:gd name="T36" fmla="*/ 104 w 632"/>
                  <a:gd name="T37" fmla="*/ 123 h 631"/>
                  <a:gd name="T38" fmla="*/ 167 w 632"/>
                  <a:gd name="T39" fmla="*/ 72 h 631"/>
                  <a:gd name="T40" fmla="*/ 244 w 632"/>
                  <a:gd name="T41" fmla="*/ 38 h 631"/>
                  <a:gd name="T42" fmla="*/ 330 w 632"/>
                  <a:gd name="T43" fmla="*/ 30 h 631"/>
                  <a:gd name="T44" fmla="*/ 414 w 632"/>
                  <a:gd name="T45" fmla="*/ 47 h 631"/>
                  <a:gd name="T46" fmla="*/ 487 w 632"/>
                  <a:gd name="T47" fmla="*/ 87 h 631"/>
                  <a:gd name="T48" fmla="*/ 545 w 632"/>
                  <a:gd name="T49" fmla="*/ 145 h 631"/>
                  <a:gd name="T50" fmla="*/ 584 w 632"/>
                  <a:gd name="T51" fmla="*/ 218 h 631"/>
                  <a:gd name="T52" fmla="*/ 602 w 632"/>
                  <a:gd name="T53" fmla="*/ 301 h 631"/>
                  <a:gd name="T54" fmla="*/ 593 w 632"/>
                  <a:gd name="T55" fmla="*/ 385 h 631"/>
                  <a:gd name="T56" fmla="*/ 563 w 632"/>
                  <a:gd name="T57" fmla="*/ 460 h 631"/>
                  <a:gd name="T58" fmla="*/ 514 w 632"/>
                  <a:gd name="T59" fmla="*/ 522 h 631"/>
                  <a:gd name="T60" fmla="*/ 449 w 632"/>
                  <a:gd name="T61" fmla="*/ 568 h 631"/>
                  <a:gd name="T62" fmla="*/ 372 w 632"/>
                  <a:gd name="T63" fmla="*/ 596 h 631"/>
                  <a:gd name="T64" fmla="*/ 283 w 632"/>
                  <a:gd name="T65" fmla="*/ 1 h 631"/>
                  <a:gd name="T66" fmla="*/ 193 w 632"/>
                  <a:gd name="T67" fmla="*/ 25 h 631"/>
                  <a:gd name="T68" fmla="*/ 115 w 632"/>
                  <a:gd name="T69" fmla="*/ 72 h 631"/>
                  <a:gd name="T70" fmla="*/ 54 w 632"/>
                  <a:gd name="T71" fmla="*/ 139 h 631"/>
                  <a:gd name="T72" fmla="*/ 14 w 632"/>
                  <a:gd name="T73" fmla="*/ 222 h 631"/>
                  <a:gd name="T74" fmla="*/ 0 w 632"/>
                  <a:gd name="T75" fmla="*/ 316 h 631"/>
                  <a:gd name="T76" fmla="*/ 14 w 632"/>
                  <a:gd name="T77" fmla="*/ 410 h 631"/>
                  <a:gd name="T78" fmla="*/ 54 w 632"/>
                  <a:gd name="T79" fmla="*/ 492 h 631"/>
                  <a:gd name="T80" fmla="*/ 115 w 632"/>
                  <a:gd name="T81" fmla="*/ 560 h 631"/>
                  <a:gd name="T82" fmla="*/ 193 w 632"/>
                  <a:gd name="T83" fmla="*/ 607 h 631"/>
                  <a:gd name="T84" fmla="*/ 283 w 632"/>
                  <a:gd name="T85" fmla="*/ 630 h 631"/>
                  <a:gd name="T86" fmla="*/ 380 w 632"/>
                  <a:gd name="T87" fmla="*/ 625 h 631"/>
                  <a:gd name="T88" fmla="*/ 466 w 632"/>
                  <a:gd name="T89" fmla="*/ 594 h 631"/>
                  <a:gd name="T90" fmla="*/ 539 w 632"/>
                  <a:gd name="T91" fmla="*/ 539 h 631"/>
                  <a:gd name="T92" fmla="*/ 594 w 632"/>
                  <a:gd name="T93" fmla="*/ 466 h 631"/>
                  <a:gd name="T94" fmla="*/ 625 w 632"/>
                  <a:gd name="T95" fmla="*/ 379 h 631"/>
                  <a:gd name="T96" fmla="*/ 631 w 632"/>
                  <a:gd name="T97" fmla="*/ 284 h 631"/>
                  <a:gd name="T98" fmla="*/ 607 w 632"/>
                  <a:gd name="T99" fmla="*/ 193 h 631"/>
                  <a:gd name="T100" fmla="*/ 560 w 632"/>
                  <a:gd name="T101" fmla="*/ 115 h 631"/>
                  <a:gd name="T102" fmla="*/ 492 w 632"/>
                  <a:gd name="T103" fmla="*/ 53 h 631"/>
                  <a:gd name="T104" fmla="*/ 410 w 632"/>
                  <a:gd name="T105" fmla="*/ 14 h 631"/>
                  <a:gd name="T106" fmla="*/ 316 w 632"/>
                  <a:gd name="T107"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2" h="631">
                    <a:moveTo>
                      <a:pt x="331" y="601"/>
                    </a:moveTo>
                    <a:lnTo>
                      <a:pt x="331" y="473"/>
                    </a:lnTo>
                    <a:lnTo>
                      <a:pt x="366" y="507"/>
                    </a:lnTo>
                    <a:lnTo>
                      <a:pt x="368" y="509"/>
                    </a:lnTo>
                    <a:lnTo>
                      <a:pt x="370" y="510"/>
                    </a:lnTo>
                    <a:lnTo>
                      <a:pt x="373" y="511"/>
                    </a:lnTo>
                    <a:lnTo>
                      <a:pt x="376" y="511"/>
                    </a:lnTo>
                    <a:lnTo>
                      <a:pt x="379" y="511"/>
                    </a:lnTo>
                    <a:lnTo>
                      <a:pt x="382" y="510"/>
                    </a:lnTo>
                    <a:lnTo>
                      <a:pt x="384" y="509"/>
                    </a:lnTo>
                    <a:lnTo>
                      <a:pt x="387" y="507"/>
                    </a:lnTo>
                    <a:lnTo>
                      <a:pt x="447" y="447"/>
                    </a:lnTo>
                    <a:lnTo>
                      <a:pt x="449" y="445"/>
                    </a:lnTo>
                    <a:lnTo>
                      <a:pt x="450" y="442"/>
                    </a:lnTo>
                    <a:lnTo>
                      <a:pt x="451" y="440"/>
                    </a:lnTo>
                    <a:lnTo>
                      <a:pt x="451" y="436"/>
                    </a:lnTo>
                    <a:lnTo>
                      <a:pt x="451" y="433"/>
                    </a:lnTo>
                    <a:lnTo>
                      <a:pt x="450" y="431"/>
                    </a:lnTo>
                    <a:lnTo>
                      <a:pt x="449" y="428"/>
                    </a:lnTo>
                    <a:lnTo>
                      <a:pt x="447" y="426"/>
                    </a:lnTo>
                    <a:lnTo>
                      <a:pt x="445" y="423"/>
                    </a:lnTo>
                    <a:lnTo>
                      <a:pt x="442" y="422"/>
                    </a:lnTo>
                    <a:lnTo>
                      <a:pt x="440" y="421"/>
                    </a:lnTo>
                    <a:lnTo>
                      <a:pt x="436" y="421"/>
                    </a:lnTo>
                    <a:lnTo>
                      <a:pt x="433" y="421"/>
                    </a:lnTo>
                    <a:lnTo>
                      <a:pt x="431" y="422"/>
                    </a:lnTo>
                    <a:lnTo>
                      <a:pt x="428" y="423"/>
                    </a:lnTo>
                    <a:lnTo>
                      <a:pt x="426" y="426"/>
                    </a:lnTo>
                    <a:lnTo>
                      <a:pt x="376" y="475"/>
                    </a:lnTo>
                    <a:lnTo>
                      <a:pt x="327" y="426"/>
                    </a:lnTo>
                    <a:lnTo>
                      <a:pt x="324" y="423"/>
                    </a:lnTo>
                    <a:lnTo>
                      <a:pt x="322" y="422"/>
                    </a:lnTo>
                    <a:lnTo>
                      <a:pt x="318" y="421"/>
                    </a:lnTo>
                    <a:lnTo>
                      <a:pt x="316" y="421"/>
                    </a:lnTo>
                    <a:lnTo>
                      <a:pt x="313" y="421"/>
                    </a:lnTo>
                    <a:lnTo>
                      <a:pt x="310" y="422"/>
                    </a:lnTo>
                    <a:lnTo>
                      <a:pt x="308" y="423"/>
                    </a:lnTo>
                    <a:lnTo>
                      <a:pt x="306" y="426"/>
                    </a:lnTo>
                    <a:lnTo>
                      <a:pt x="255" y="475"/>
                    </a:lnTo>
                    <a:lnTo>
                      <a:pt x="206" y="426"/>
                    </a:lnTo>
                    <a:lnTo>
                      <a:pt x="204" y="423"/>
                    </a:lnTo>
                    <a:lnTo>
                      <a:pt x="202" y="422"/>
                    </a:lnTo>
                    <a:lnTo>
                      <a:pt x="198" y="421"/>
                    </a:lnTo>
                    <a:lnTo>
                      <a:pt x="195" y="421"/>
                    </a:lnTo>
                    <a:lnTo>
                      <a:pt x="193" y="421"/>
                    </a:lnTo>
                    <a:lnTo>
                      <a:pt x="190" y="422"/>
                    </a:lnTo>
                    <a:lnTo>
                      <a:pt x="188" y="423"/>
                    </a:lnTo>
                    <a:lnTo>
                      <a:pt x="184" y="426"/>
                    </a:lnTo>
                    <a:lnTo>
                      <a:pt x="183" y="428"/>
                    </a:lnTo>
                    <a:lnTo>
                      <a:pt x="181" y="431"/>
                    </a:lnTo>
                    <a:lnTo>
                      <a:pt x="180" y="433"/>
                    </a:lnTo>
                    <a:lnTo>
                      <a:pt x="180" y="436"/>
                    </a:lnTo>
                    <a:lnTo>
                      <a:pt x="180" y="440"/>
                    </a:lnTo>
                    <a:lnTo>
                      <a:pt x="181" y="442"/>
                    </a:lnTo>
                    <a:lnTo>
                      <a:pt x="183" y="445"/>
                    </a:lnTo>
                    <a:lnTo>
                      <a:pt x="184" y="447"/>
                    </a:lnTo>
                    <a:lnTo>
                      <a:pt x="244" y="507"/>
                    </a:lnTo>
                    <a:lnTo>
                      <a:pt x="248" y="509"/>
                    </a:lnTo>
                    <a:lnTo>
                      <a:pt x="250" y="510"/>
                    </a:lnTo>
                    <a:lnTo>
                      <a:pt x="253" y="511"/>
                    </a:lnTo>
                    <a:lnTo>
                      <a:pt x="255" y="511"/>
                    </a:lnTo>
                    <a:lnTo>
                      <a:pt x="258" y="511"/>
                    </a:lnTo>
                    <a:lnTo>
                      <a:pt x="262" y="510"/>
                    </a:lnTo>
                    <a:lnTo>
                      <a:pt x="264" y="509"/>
                    </a:lnTo>
                    <a:lnTo>
                      <a:pt x="266" y="507"/>
                    </a:lnTo>
                    <a:lnTo>
                      <a:pt x="301" y="473"/>
                    </a:lnTo>
                    <a:lnTo>
                      <a:pt x="301" y="601"/>
                    </a:lnTo>
                    <a:lnTo>
                      <a:pt x="286" y="600"/>
                    </a:lnTo>
                    <a:lnTo>
                      <a:pt x="273" y="598"/>
                    </a:lnTo>
                    <a:lnTo>
                      <a:pt x="259" y="596"/>
                    </a:lnTo>
                    <a:lnTo>
                      <a:pt x="246" y="593"/>
                    </a:lnTo>
                    <a:lnTo>
                      <a:pt x="233" y="589"/>
                    </a:lnTo>
                    <a:lnTo>
                      <a:pt x="220" y="584"/>
                    </a:lnTo>
                    <a:lnTo>
                      <a:pt x="207" y="580"/>
                    </a:lnTo>
                    <a:lnTo>
                      <a:pt x="195" y="575"/>
                    </a:lnTo>
                    <a:lnTo>
                      <a:pt x="183" y="568"/>
                    </a:lnTo>
                    <a:lnTo>
                      <a:pt x="172" y="562"/>
                    </a:lnTo>
                    <a:lnTo>
                      <a:pt x="160" y="555"/>
                    </a:lnTo>
                    <a:lnTo>
                      <a:pt x="149" y="548"/>
                    </a:lnTo>
                    <a:lnTo>
                      <a:pt x="138" y="539"/>
                    </a:lnTo>
                    <a:lnTo>
                      <a:pt x="128" y="531"/>
                    </a:lnTo>
                    <a:lnTo>
                      <a:pt x="118" y="522"/>
                    </a:lnTo>
                    <a:lnTo>
                      <a:pt x="109" y="512"/>
                    </a:lnTo>
                    <a:lnTo>
                      <a:pt x="100" y="503"/>
                    </a:lnTo>
                    <a:lnTo>
                      <a:pt x="91" y="492"/>
                    </a:lnTo>
                    <a:lnTo>
                      <a:pt x="84" y="482"/>
                    </a:lnTo>
                    <a:lnTo>
                      <a:pt x="76" y="471"/>
                    </a:lnTo>
                    <a:lnTo>
                      <a:pt x="69" y="460"/>
                    </a:lnTo>
                    <a:lnTo>
                      <a:pt x="62" y="448"/>
                    </a:lnTo>
                    <a:lnTo>
                      <a:pt x="57" y="436"/>
                    </a:lnTo>
                    <a:lnTo>
                      <a:pt x="51" y="423"/>
                    </a:lnTo>
                    <a:lnTo>
                      <a:pt x="46" y="411"/>
                    </a:lnTo>
                    <a:lnTo>
                      <a:pt x="42" y="398"/>
                    </a:lnTo>
                    <a:lnTo>
                      <a:pt x="39" y="385"/>
                    </a:lnTo>
                    <a:lnTo>
                      <a:pt x="35" y="372"/>
                    </a:lnTo>
                    <a:lnTo>
                      <a:pt x="33" y="358"/>
                    </a:lnTo>
                    <a:lnTo>
                      <a:pt x="31" y="344"/>
                    </a:lnTo>
                    <a:lnTo>
                      <a:pt x="30" y="330"/>
                    </a:lnTo>
                    <a:lnTo>
                      <a:pt x="30" y="316"/>
                    </a:lnTo>
                    <a:lnTo>
                      <a:pt x="30" y="301"/>
                    </a:lnTo>
                    <a:lnTo>
                      <a:pt x="31" y="286"/>
                    </a:lnTo>
                    <a:lnTo>
                      <a:pt x="33" y="272"/>
                    </a:lnTo>
                    <a:lnTo>
                      <a:pt x="35" y="258"/>
                    </a:lnTo>
                    <a:lnTo>
                      <a:pt x="39" y="244"/>
                    </a:lnTo>
                    <a:lnTo>
                      <a:pt x="43" y="230"/>
                    </a:lnTo>
                    <a:lnTo>
                      <a:pt x="47" y="218"/>
                    </a:lnTo>
                    <a:lnTo>
                      <a:pt x="52" y="205"/>
                    </a:lnTo>
                    <a:lnTo>
                      <a:pt x="58" y="192"/>
                    </a:lnTo>
                    <a:lnTo>
                      <a:pt x="64" y="180"/>
                    </a:lnTo>
                    <a:lnTo>
                      <a:pt x="72" y="167"/>
                    </a:lnTo>
                    <a:lnTo>
                      <a:pt x="78" y="156"/>
                    </a:lnTo>
                    <a:lnTo>
                      <a:pt x="87" y="145"/>
                    </a:lnTo>
                    <a:lnTo>
                      <a:pt x="95" y="134"/>
                    </a:lnTo>
                    <a:lnTo>
                      <a:pt x="104" y="123"/>
                    </a:lnTo>
                    <a:lnTo>
                      <a:pt x="114" y="114"/>
                    </a:lnTo>
                    <a:lnTo>
                      <a:pt x="123" y="104"/>
                    </a:lnTo>
                    <a:lnTo>
                      <a:pt x="134" y="95"/>
                    </a:lnTo>
                    <a:lnTo>
                      <a:pt x="145" y="87"/>
                    </a:lnTo>
                    <a:lnTo>
                      <a:pt x="157" y="79"/>
                    </a:lnTo>
                    <a:lnTo>
                      <a:pt x="167" y="72"/>
                    </a:lnTo>
                    <a:lnTo>
                      <a:pt x="180" y="64"/>
                    </a:lnTo>
                    <a:lnTo>
                      <a:pt x="192" y="58"/>
                    </a:lnTo>
                    <a:lnTo>
                      <a:pt x="205" y="52"/>
                    </a:lnTo>
                    <a:lnTo>
                      <a:pt x="218" y="47"/>
                    </a:lnTo>
                    <a:lnTo>
                      <a:pt x="231" y="43"/>
                    </a:lnTo>
                    <a:lnTo>
                      <a:pt x="244" y="38"/>
                    </a:lnTo>
                    <a:lnTo>
                      <a:pt x="258" y="35"/>
                    </a:lnTo>
                    <a:lnTo>
                      <a:pt x="272" y="33"/>
                    </a:lnTo>
                    <a:lnTo>
                      <a:pt x="286" y="31"/>
                    </a:lnTo>
                    <a:lnTo>
                      <a:pt x="301" y="30"/>
                    </a:lnTo>
                    <a:lnTo>
                      <a:pt x="316" y="30"/>
                    </a:lnTo>
                    <a:lnTo>
                      <a:pt x="330" y="30"/>
                    </a:lnTo>
                    <a:lnTo>
                      <a:pt x="345" y="31"/>
                    </a:lnTo>
                    <a:lnTo>
                      <a:pt x="359" y="33"/>
                    </a:lnTo>
                    <a:lnTo>
                      <a:pt x="373" y="35"/>
                    </a:lnTo>
                    <a:lnTo>
                      <a:pt x="387" y="38"/>
                    </a:lnTo>
                    <a:lnTo>
                      <a:pt x="401" y="43"/>
                    </a:lnTo>
                    <a:lnTo>
                      <a:pt x="414" y="47"/>
                    </a:lnTo>
                    <a:lnTo>
                      <a:pt x="427" y="52"/>
                    </a:lnTo>
                    <a:lnTo>
                      <a:pt x="440" y="58"/>
                    </a:lnTo>
                    <a:lnTo>
                      <a:pt x="453" y="64"/>
                    </a:lnTo>
                    <a:lnTo>
                      <a:pt x="464" y="72"/>
                    </a:lnTo>
                    <a:lnTo>
                      <a:pt x="476" y="79"/>
                    </a:lnTo>
                    <a:lnTo>
                      <a:pt x="487" y="87"/>
                    </a:lnTo>
                    <a:lnTo>
                      <a:pt x="498" y="95"/>
                    </a:lnTo>
                    <a:lnTo>
                      <a:pt x="508" y="104"/>
                    </a:lnTo>
                    <a:lnTo>
                      <a:pt x="518" y="114"/>
                    </a:lnTo>
                    <a:lnTo>
                      <a:pt x="528" y="123"/>
                    </a:lnTo>
                    <a:lnTo>
                      <a:pt x="536" y="134"/>
                    </a:lnTo>
                    <a:lnTo>
                      <a:pt x="545" y="145"/>
                    </a:lnTo>
                    <a:lnTo>
                      <a:pt x="553" y="156"/>
                    </a:lnTo>
                    <a:lnTo>
                      <a:pt x="561" y="167"/>
                    </a:lnTo>
                    <a:lnTo>
                      <a:pt x="567" y="180"/>
                    </a:lnTo>
                    <a:lnTo>
                      <a:pt x="574" y="192"/>
                    </a:lnTo>
                    <a:lnTo>
                      <a:pt x="579" y="205"/>
                    </a:lnTo>
                    <a:lnTo>
                      <a:pt x="584" y="218"/>
                    </a:lnTo>
                    <a:lnTo>
                      <a:pt x="589" y="230"/>
                    </a:lnTo>
                    <a:lnTo>
                      <a:pt x="593" y="244"/>
                    </a:lnTo>
                    <a:lnTo>
                      <a:pt x="596" y="258"/>
                    </a:lnTo>
                    <a:lnTo>
                      <a:pt x="598" y="272"/>
                    </a:lnTo>
                    <a:lnTo>
                      <a:pt x="601" y="286"/>
                    </a:lnTo>
                    <a:lnTo>
                      <a:pt x="602" y="301"/>
                    </a:lnTo>
                    <a:lnTo>
                      <a:pt x="602" y="316"/>
                    </a:lnTo>
                    <a:lnTo>
                      <a:pt x="602" y="330"/>
                    </a:lnTo>
                    <a:lnTo>
                      <a:pt x="601" y="344"/>
                    </a:lnTo>
                    <a:lnTo>
                      <a:pt x="598" y="358"/>
                    </a:lnTo>
                    <a:lnTo>
                      <a:pt x="596" y="372"/>
                    </a:lnTo>
                    <a:lnTo>
                      <a:pt x="593" y="385"/>
                    </a:lnTo>
                    <a:lnTo>
                      <a:pt x="590" y="398"/>
                    </a:lnTo>
                    <a:lnTo>
                      <a:pt x="586" y="411"/>
                    </a:lnTo>
                    <a:lnTo>
                      <a:pt x="581" y="423"/>
                    </a:lnTo>
                    <a:lnTo>
                      <a:pt x="575" y="436"/>
                    </a:lnTo>
                    <a:lnTo>
                      <a:pt x="569" y="448"/>
                    </a:lnTo>
                    <a:lnTo>
                      <a:pt x="563" y="460"/>
                    </a:lnTo>
                    <a:lnTo>
                      <a:pt x="555" y="471"/>
                    </a:lnTo>
                    <a:lnTo>
                      <a:pt x="548" y="482"/>
                    </a:lnTo>
                    <a:lnTo>
                      <a:pt x="540" y="492"/>
                    </a:lnTo>
                    <a:lnTo>
                      <a:pt x="532" y="503"/>
                    </a:lnTo>
                    <a:lnTo>
                      <a:pt x="523" y="512"/>
                    </a:lnTo>
                    <a:lnTo>
                      <a:pt x="514" y="522"/>
                    </a:lnTo>
                    <a:lnTo>
                      <a:pt x="504" y="531"/>
                    </a:lnTo>
                    <a:lnTo>
                      <a:pt x="493" y="539"/>
                    </a:lnTo>
                    <a:lnTo>
                      <a:pt x="483" y="548"/>
                    </a:lnTo>
                    <a:lnTo>
                      <a:pt x="472" y="555"/>
                    </a:lnTo>
                    <a:lnTo>
                      <a:pt x="460" y="562"/>
                    </a:lnTo>
                    <a:lnTo>
                      <a:pt x="449" y="568"/>
                    </a:lnTo>
                    <a:lnTo>
                      <a:pt x="436" y="575"/>
                    </a:lnTo>
                    <a:lnTo>
                      <a:pt x="425" y="580"/>
                    </a:lnTo>
                    <a:lnTo>
                      <a:pt x="412" y="584"/>
                    </a:lnTo>
                    <a:lnTo>
                      <a:pt x="399" y="589"/>
                    </a:lnTo>
                    <a:lnTo>
                      <a:pt x="386" y="593"/>
                    </a:lnTo>
                    <a:lnTo>
                      <a:pt x="372" y="596"/>
                    </a:lnTo>
                    <a:lnTo>
                      <a:pt x="359" y="598"/>
                    </a:lnTo>
                    <a:lnTo>
                      <a:pt x="345" y="600"/>
                    </a:lnTo>
                    <a:lnTo>
                      <a:pt x="331" y="601"/>
                    </a:lnTo>
                    <a:close/>
                    <a:moveTo>
                      <a:pt x="316" y="0"/>
                    </a:moveTo>
                    <a:lnTo>
                      <a:pt x="299" y="0"/>
                    </a:lnTo>
                    <a:lnTo>
                      <a:pt x="283" y="1"/>
                    </a:lnTo>
                    <a:lnTo>
                      <a:pt x="268" y="3"/>
                    </a:lnTo>
                    <a:lnTo>
                      <a:pt x="252" y="6"/>
                    </a:lnTo>
                    <a:lnTo>
                      <a:pt x="237" y="10"/>
                    </a:lnTo>
                    <a:lnTo>
                      <a:pt x="222" y="14"/>
                    </a:lnTo>
                    <a:lnTo>
                      <a:pt x="207" y="19"/>
                    </a:lnTo>
                    <a:lnTo>
                      <a:pt x="193" y="25"/>
                    </a:lnTo>
                    <a:lnTo>
                      <a:pt x="179" y="31"/>
                    </a:lnTo>
                    <a:lnTo>
                      <a:pt x="165" y="38"/>
                    </a:lnTo>
                    <a:lnTo>
                      <a:pt x="152" y="46"/>
                    </a:lnTo>
                    <a:lnTo>
                      <a:pt x="139" y="53"/>
                    </a:lnTo>
                    <a:lnTo>
                      <a:pt x="126" y="63"/>
                    </a:lnTo>
                    <a:lnTo>
                      <a:pt x="115" y="72"/>
                    </a:lnTo>
                    <a:lnTo>
                      <a:pt x="103" y="82"/>
                    </a:lnTo>
                    <a:lnTo>
                      <a:pt x="92" y="92"/>
                    </a:lnTo>
                    <a:lnTo>
                      <a:pt x="81" y="104"/>
                    </a:lnTo>
                    <a:lnTo>
                      <a:pt x="72" y="115"/>
                    </a:lnTo>
                    <a:lnTo>
                      <a:pt x="62" y="126"/>
                    </a:lnTo>
                    <a:lnTo>
                      <a:pt x="54" y="139"/>
                    </a:lnTo>
                    <a:lnTo>
                      <a:pt x="46" y="152"/>
                    </a:lnTo>
                    <a:lnTo>
                      <a:pt x="37" y="165"/>
                    </a:lnTo>
                    <a:lnTo>
                      <a:pt x="31" y="179"/>
                    </a:lnTo>
                    <a:lnTo>
                      <a:pt x="25" y="193"/>
                    </a:lnTo>
                    <a:lnTo>
                      <a:pt x="19" y="207"/>
                    </a:lnTo>
                    <a:lnTo>
                      <a:pt x="14" y="222"/>
                    </a:lnTo>
                    <a:lnTo>
                      <a:pt x="10" y="237"/>
                    </a:lnTo>
                    <a:lnTo>
                      <a:pt x="6" y="252"/>
                    </a:lnTo>
                    <a:lnTo>
                      <a:pt x="3" y="268"/>
                    </a:lnTo>
                    <a:lnTo>
                      <a:pt x="1" y="284"/>
                    </a:lnTo>
                    <a:lnTo>
                      <a:pt x="0" y="299"/>
                    </a:lnTo>
                    <a:lnTo>
                      <a:pt x="0" y="316"/>
                    </a:lnTo>
                    <a:lnTo>
                      <a:pt x="0" y="332"/>
                    </a:lnTo>
                    <a:lnTo>
                      <a:pt x="1" y="348"/>
                    </a:lnTo>
                    <a:lnTo>
                      <a:pt x="3" y="363"/>
                    </a:lnTo>
                    <a:lnTo>
                      <a:pt x="6" y="379"/>
                    </a:lnTo>
                    <a:lnTo>
                      <a:pt x="10" y="394"/>
                    </a:lnTo>
                    <a:lnTo>
                      <a:pt x="14" y="410"/>
                    </a:lnTo>
                    <a:lnTo>
                      <a:pt x="19" y="425"/>
                    </a:lnTo>
                    <a:lnTo>
                      <a:pt x="25" y="438"/>
                    </a:lnTo>
                    <a:lnTo>
                      <a:pt x="31" y="452"/>
                    </a:lnTo>
                    <a:lnTo>
                      <a:pt x="37" y="466"/>
                    </a:lnTo>
                    <a:lnTo>
                      <a:pt x="46" y="479"/>
                    </a:lnTo>
                    <a:lnTo>
                      <a:pt x="54" y="492"/>
                    </a:lnTo>
                    <a:lnTo>
                      <a:pt x="62" y="505"/>
                    </a:lnTo>
                    <a:lnTo>
                      <a:pt x="72" y="517"/>
                    </a:lnTo>
                    <a:lnTo>
                      <a:pt x="81" y="529"/>
                    </a:lnTo>
                    <a:lnTo>
                      <a:pt x="92" y="539"/>
                    </a:lnTo>
                    <a:lnTo>
                      <a:pt x="103" y="550"/>
                    </a:lnTo>
                    <a:lnTo>
                      <a:pt x="115" y="560"/>
                    </a:lnTo>
                    <a:lnTo>
                      <a:pt x="126" y="569"/>
                    </a:lnTo>
                    <a:lnTo>
                      <a:pt x="139" y="578"/>
                    </a:lnTo>
                    <a:lnTo>
                      <a:pt x="152" y="586"/>
                    </a:lnTo>
                    <a:lnTo>
                      <a:pt x="165" y="594"/>
                    </a:lnTo>
                    <a:lnTo>
                      <a:pt x="179" y="600"/>
                    </a:lnTo>
                    <a:lnTo>
                      <a:pt x="193" y="607"/>
                    </a:lnTo>
                    <a:lnTo>
                      <a:pt x="207" y="612"/>
                    </a:lnTo>
                    <a:lnTo>
                      <a:pt x="222" y="618"/>
                    </a:lnTo>
                    <a:lnTo>
                      <a:pt x="237" y="622"/>
                    </a:lnTo>
                    <a:lnTo>
                      <a:pt x="252" y="625"/>
                    </a:lnTo>
                    <a:lnTo>
                      <a:pt x="268" y="628"/>
                    </a:lnTo>
                    <a:lnTo>
                      <a:pt x="283" y="630"/>
                    </a:lnTo>
                    <a:lnTo>
                      <a:pt x="299" y="631"/>
                    </a:lnTo>
                    <a:lnTo>
                      <a:pt x="316" y="631"/>
                    </a:lnTo>
                    <a:lnTo>
                      <a:pt x="332" y="631"/>
                    </a:lnTo>
                    <a:lnTo>
                      <a:pt x="348" y="630"/>
                    </a:lnTo>
                    <a:lnTo>
                      <a:pt x="364" y="628"/>
                    </a:lnTo>
                    <a:lnTo>
                      <a:pt x="380" y="625"/>
                    </a:lnTo>
                    <a:lnTo>
                      <a:pt x="395" y="622"/>
                    </a:lnTo>
                    <a:lnTo>
                      <a:pt x="410" y="618"/>
                    </a:lnTo>
                    <a:lnTo>
                      <a:pt x="425" y="612"/>
                    </a:lnTo>
                    <a:lnTo>
                      <a:pt x="439" y="607"/>
                    </a:lnTo>
                    <a:lnTo>
                      <a:pt x="453" y="600"/>
                    </a:lnTo>
                    <a:lnTo>
                      <a:pt x="466" y="594"/>
                    </a:lnTo>
                    <a:lnTo>
                      <a:pt x="479" y="586"/>
                    </a:lnTo>
                    <a:lnTo>
                      <a:pt x="492" y="578"/>
                    </a:lnTo>
                    <a:lnTo>
                      <a:pt x="505" y="569"/>
                    </a:lnTo>
                    <a:lnTo>
                      <a:pt x="517" y="560"/>
                    </a:lnTo>
                    <a:lnTo>
                      <a:pt x="529" y="550"/>
                    </a:lnTo>
                    <a:lnTo>
                      <a:pt x="539" y="539"/>
                    </a:lnTo>
                    <a:lnTo>
                      <a:pt x="550" y="529"/>
                    </a:lnTo>
                    <a:lnTo>
                      <a:pt x="560" y="517"/>
                    </a:lnTo>
                    <a:lnTo>
                      <a:pt x="569" y="505"/>
                    </a:lnTo>
                    <a:lnTo>
                      <a:pt x="578" y="492"/>
                    </a:lnTo>
                    <a:lnTo>
                      <a:pt x="587" y="479"/>
                    </a:lnTo>
                    <a:lnTo>
                      <a:pt x="594" y="466"/>
                    </a:lnTo>
                    <a:lnTo>
                      <a:pt x="601" y="452"/>
                    </a:lnTo>
                    <a:lnTo>
                      <a:pt x="607" y="438"/>
                    </a:lnTo>
                    <a:lnTo>
                      <a:pt x="612" y="425"/>
                    </a:lnTo>
                    <a:lnTo>
                      <a:pt x="618" y="410"/>
                    </a:lnTo>
                    <a:lnTo>
                      <a:pt x="622" y="394"/>
                    </a:lnTo>
                    <a:lnTo>
                      <a:pt x="625" y="379"/>
                    </a:lnTo>
                    <a:lnTo>
                      <a:pt x="628" y="363"/>
                    </a:lnTo>
                    <a:lnTo>
                      <a:pt x="631" y="348"/>
                    </a:lnTo>
                    <a:lnTo>
                      <a:pt x="632" y="332"/>
                    </a:lnTo>
                    <a:lnTo>
                      <a:pt x="632" y="316"/>
                    </a:lnTo>
                    <a:lnTo>
                      <a:pt x="632" y="299"/>
                    </a:lnTo>
                    <a:lnTo>
                      <a:pt x="631" y="284"/>
                    </a:lnTo>
                    <a:lnTo>
                      <a:pt x="628" y="268"/>
                    </a:lnTo>
                    <a:lnTo>
                      <a:pt x="625" y="252"/>
                    </a:lnTo>
                    <a:lnTo>
                      <a:pt x="622" y="237"/>
                    </a:lnTo>
                    <a:lnTo>
                      <a:pt x="618" y="222"/>
                    </a:lnTo>
                    <a:lnTo>
                      <a:pt x="612" y="207"/>
                    </a:lnTo>
                    <a:lnTo>
                      <a:pt x="607" y="193"/>
                    </a:lnTo>
                    <a:lnTo>
                      <a:pt x="601" y="179"/>
                    </a:lnTo>
                    <a:lnTo>
                      <a:pt x="594" y="165"/>
                    </a:lnTo>
                    <a:lnTo>
                      <a:pt x="587" y="152"/>
                    </a:lnTo>
                    <a:lnTo>
                      <a:pt x="578" y="139"/>
                    </a:lnTo>
                    <a:lnTo>
                      <a:pt x="569" y="126"/>
                    </a:lnTo>
                    <a:lnTo>
                      <a:pt x="560" y="115"/>
                    </a:lnTo>
                    <a:lnTo>
                      <a:pt x="550" y="104"/>
                    </a:lnTo>
                    <a:lnTo>
                      <a:pt x="539" y="92"/>
                    </a:lnTo>
                    <a:lnTo>
                      <a:pt x="529" y="82"/>
                    </a:lnTo>
                    <a:lnTo>
                      <a:pt x="517" y="72"/>
                    </a:lnTo>
                    <a:lnTo>
                      <a:pt x="505" y="63"/>
                    </a:lnTo>
                    <a:lnTo>
                      <a:pt x="492" y="53"/>
                    </a:lnTo>
                    <a:lnTo>
                      <a:pt x="479" y="46"/>
                    </a:lnTo>
                    <a:lnTo>
                      <a:pt x="466" y="38"/>
                    </a:lnTo>
                    <a:lnTo>
                      <a:pt x="453" y="31"/>
                    </a:lnTo>
                    <a:lnTo>
                      <a:pt x="439" y="25"/>
                    </a:lnTo>
                    <a:lnTo>
                      <a:pt x="425" y="19"/>
                    </a:lnTo>
                    <a:lnTo>
                      <a:pt x="410" y="14"/>
                    </a:lnTo>
                    <a:lnTo>
                      <a:pt x="395" y="10"/>
                    </a:lnTo>
                    <a:lnTo>
                      <a:pt x="380" y="6"/>
                    </a:lnTo>
                    <a:lnTo>
                      <a:pt x="364" y="3"/>
                    </a:lnTo>
                    <a:lnTo>
                      <a:pt x="348" y="1"/>
                    </a:lnTo>
                    <a:lnTo>
                      <a:pt x="332" y="0"/>
                    </a:lnTo>
                    <a:lnTo>
                      <a:pt x="3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8" name="Freeform 204"/>
              <p:cNvSpPr/>
              <p:nvPr/>
            </p:nvSpPr>
            <p:spPr bwMode="auto">
              <a:xfrm>
                <a:off x="10567988" y="2449513"/>
                <a:ext cx="66675" cy="9525"/>
              </a:xfrm>
              <a:custGeom>
                <a:avLst/>
                <a:gdLst>
                  <a:gd name="T0" fmla="*/ 196 w 211"/>
                  <a:gd name="T1" fmla="*/ 0 h 31"/>
                  <a:gd name="T2" fmla="*/ 15 w 211"/>
                  <a:gd name="T3" fmla="*/ 0 h 31"/>
                  <a:gd name="T4" fmla="*/ 13 w 211"/>
                  <a:gd name="T5" fmla="*/ 1 h 31"/>
                  <a:gd name="T6" fmla="*/ 10 w 211"/>
                  <a:gd name="T7" fmla="*/ 2 h 31"/>
                  <a:gd name="T8" fmla="*/ 8 w 211"/>
                  <a:gd name="T9" fmla="*/ 3 h 31"/>
                  <a:gd name="T10" fmla="*/ 4 w 211"/>
                  <a:gd name="T11" fmla="*/ 5 h 31"/>
                  <a:gd name="T12" fmla="*/ 3 w 211"/>
                  <a:gd name="T13" fmla="*/ 7 h 31"/>
                  <a:gd name="T14" fmla="*/ 1 w 211"/>
                  <a:gd name="T15" fmla="*/ 9 h 31"/>
                  <a:gd name="T16" fmla="*/ 1 w 211"/>
                  <a:gd name="T17" fmla="*/ 12 h 31"/>
                  <a:gd name="T18" fmla="*/ 0 w 211"/>
                  <a:gd name="T19" fmla="*/ 16 h 31"/>
                  <a:gd name="T20" fmla="*/ 1 w 211"/>
                  <a:gd name="T21" fmla="*/ 18 h 31"/>
                  <a:gd name="T22" fmla="*/ 1 w 211"/>
                  <a:gd name="T23" fmla="*/ 21 h 31"/>
                  <a:gd name="T24" fmla="*/ 3 w 211"/>
                  <a:gd name="T25" fmla="*/ 23 h 31"/>
                  <a:gd name="T26" fmla="*/ 4 w 211"/>
                  <a:gd name="T27" fmla="*/ 25 h 31"/>
                  <a:gd name="T28" fmla="*/ 8 w 211"/>
                  <a:gd name="T29" fmla="*/ 27 h 31"/>
                  <a:gd name="T30" fmla="*/ 10 w 211"/>
                  <a:gd name="T31" fmla="*/ 28 h 31"/>
                  <a:gd name="T32" fmla="*/ 13 w 211"/>
                  <a:gd name="T33" fmla="*/ 30 h 31"/>
                  <a:gd name="T34" fmla="*/ 15 w 211"/>
                  <a:gd name="T35" fmla="*/ 31 h 31"/>
                  <a:gd name="T36" fmla="*/ 196 w 211"/>
                  <a:gd name="T37" fmla="*/ 31 h 31"/>
                  <a:gd name="T38" fmla="*/ 200 w 211"/>
                  <a:gd name="T39" fmla="*/ 30 h 31"/>
                  <a:gd name="T40" fmla="*/ 202 w 211"/>
                  <a:gd name="T41" fmla="*/ 28 h 31"/>
                  <a:gd name="T42" fmla="*/ 205 w 211"/>
                  <a:gd name="T43" fmla="*/ 27 h 31"/>
                  <a:gd name="T44" fmla="*/ 207 w 211"/>
                  <a:gd name="T45" fmla="*/ 25 h 31"/>
                  <a:gd name="T46" fmla="*/ 208 w 211"/>
                  <a:gd name="T47" fmla="*/ 23 h 31"/>
                  <a:gd name="T48" fmla="*/ 210 w 211"/>
                  <a:gd name="T49" fmla="*/ 21 h 31"/>
                  <a:gd name="T50" fmla="*/ 211 w 211"/>
                  <a:gd name="T51" fmla="*/ 18 h 31"/>
                  <a:gd name="T52" fmla="*/ 211 w 211"/>
                  <a:gd name="T53" fmla="*/ 16 h 31"/>
                  <a:gd name="T54" fmla="*/ 211 w 211"/>
                  <a:gd name="T55" fmla="*/ 12 h 31"/>
                  <a:gd name="T56" fmla="*/ 210 w 211"/>
                  <a:gd name="T57" fmla="*/ 9 h 31"/>
                  <a:gd name="T58" fmla="*/ 208 w 211"/>
                  <a:gd name="T59" fmla="*/ 7 h 31"/>
                  <a:gd name="T60" fmla="*/ 207 w 211"/>
                  <a:gd name="T61" fmla="*/ 5 h 31"/>
                  <a:gd name="T62" fmla="*/ 205 w 211"/>
                  <a:gd name="T63" fmla="*/ 3 h 31"/>
                  <a:gd name="T64" fmla="*/ 202 w 211"/>
                  <a:gd name="T65" fmla="*/ 2 h 31"/>
                  <a:gd name="T66" fmla="*/ 200 w 211"/>
                  <a:gd name="T67" fmla="*/ 1 h 31"/>
                  <a:gd name="T68" fmla="*/ 196 w 211"/>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 h="31">
                    <a:moveTo>
                      <a:pt x="196" y="0"/>
                    </a:moveTo>
                    <a:lnTo>
                      <a:pt x="15" y="0"/>
                    </a:lnTo>
                    <a:lnTo>
                      <a:pt x="13" y="1"/>
                    </a:lnTo>
                    <a:lnTo>
                      <a:pt x="10" y="2"/>
                    </a:lnTo>
                    <a:lnTo>
                      <a:pt x="8" y="3"/>
                    </a:lnTo>
                    <a:lnTo>
                      <a:pt x="4" y="5"/>
                    </a:lnTo>
                    <a:lnTo>
                      <a:pt x="3" y="7"/>
                    </a:lnTo>
                    <a:lnTo>
                      <a:pt x="1" y="9"/>
                    </a:lnTo>
                    <a:lnTo>
                      <a:pt x="1" y="12"/>
                    </a:lnTo>
                    <a:lnTo>
                      <a:pt x="0" y="16"/>
                    </a:lnTo>
                    <a:lnTo>
                      <a:pt x="1" y="18"/>
                    </a:lnTo>
                    <a:lnTo>
                      <a:pt x="1" y="21"/>
                    </a:lnTo>
                    <a:lnTo>
                      <a:pt x="3" y="23"/>
                    </a:lnTo>
                    <a:lnTo>
                      <a:pt x="4" y="25"/>
                    </a:lnTo>
                    <a:lnTo>
                      <a:pt x="8" y="27"/>
                    </a:lnTo>
                    <a:lnTo>
                      <a:pt x="10" y="28"/>
                    </a:lnTo>
                    <a:lnTo>
                      <a:pt x="13" y="30"/>
                    </a:lnTo>
                    <a:lnTo>
                      <a:pt x="15" y="31"/>
                    </a:lnTo>
                    <a:lnTo>
                      <a:pt x="196" y="31"/>
                    </a:lnTo>
                    <a:lnTo>
                      <a:pt x="200" y="30"/>
                    </a:lnTo>
                    <a:lnTo>
                      <a:pt x="202" y="28"/>
                    </a:lnTo>
                    <a:lnTo>
                      <a:pt x="205" y="27"/>
                    </a:lnTo>
                    <a:lnTo>
                      <a:pt x="207" y="25"/>
                    </a:lnTo>
                    <a:lnTo>
                      <a:pt x="208" y="23"/>
                    </a:lnTo>
                    <a:lnTo>
                      <a:pt x="210" y="21"/>
                    </a:lnTo>
                    <a:lnTo>
                      <a:pt x="211" y="18"/>
                    </a:lnTo>
                    <a:lnTo>
                      <a:pt x="211" y="16"/>
                    </a:lnTo>
                    <a:lnTo>
                      <a:pt x="211" y="12"/>
                    </a:lnTo>
                    <a:lnTo>
                      <a:pt x="210" y="9"/>
                    </a:lnTo>
                    <a:lnTo>
                      <a:pt x="208" y="7"/>
                    </a:lnTo>
                    <a:lnTo>
                      <a:pt x="207" y="5"/>
                    </a:lnTo>
                    <a:lnTo>
                      <a:pt x="205" y="3"/>
                    </a:lnTo>
                    <a:lnTo>
                      <a:pt x="202" y="2"/>
                    </a:lnTo>
                    <a:lnTo>
                      <a:pt x="200" y="1"/>
                    </a:lnTo>
                    <a:lnTo>
                      <a:pt x="19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9" name="Freeform 205"/>
              <p:cNvSpPr/>
              <p:nvPr/>
            </p:nvSpPr>
            <p:spPr bwMode="auto">
              <a:xfrm>
                <a:off x="10567988" y="2468563"/>
                <a:ext cx="66675" cy="9525"/>
              </a:xfrm>
              <a:custGeom>
                <a:avLst/>
                <a:gdLst>
                  <a:gd name="T0" fmla="*/ 196 w 211"/>
                  <a:gd name="T1" fmla="*/ 0 h 30"/>
                  <a:gd name="T2" fmla="*/ 15 w 211"/>
                  <a:gd name="T3" fmla="*/ 0 h 30"/>
                  <a:gd name="T4" fmla="*/ 13 w 211"/>
                  <a:gd name="T5" fmla="*/ 0 h 30"/>
                  <a:gd name="T6" fmla="*/ 10 w 211"/>
                  <a:gd name="T7" fmla="*/ 1 h 30"/>
                  <a:gd name="T8" fmla="*/ 8 w 211"/>
                  <a:gd name="T9" fmla="*/ 2 h 30"/>
                  <a:gd name="T10" fmla="*/ 4 w 211"/>
                  <a:gd name="T11" fmla="*/ 4 h 30"/>
                  <a:gd name="T12" fmla="*/ 3 w 211"/>
                  <a:gd name="T13" fmla="*/ 6 h 30"/>
                  <a:gd name="T14" fmla="*/ 1 w 211"/>
                  <a:gd name="T15" fmla="*/ 8 h 30"/>
                  <a:gd name="T16" fmla="*/ 1 w 211"/>
                  <a:gd name="T17" fmla="*/ 11 h 30"/>
                  <a:gd name="T18" fmla="*/ 0 w 211"/>
                  <a:gd name="T19" fmla="*/ 15 h 30"/>
                  <a:gd name="T20" fmla="*/ 1 w 211"/>
                  <a:gd name="T21" fmla="*/ 17 h 30"/>
                  <a:gd name="T22" fmla="*/ 1 w 211"/>
                  <a:gd name="T23" fmla="*/ 20 h 30"/>
                  <a:gd name="T24" fmla="*/ 3 w 211"/>
                  <a:gd name="T25" fmla="*/ 22 h 30"/>
                  <a:gd name="T26" fmla="*/ 4 w 211"/>
                  <a:gd name="T27" fmla="*/ 25 h 30"/>
                  <a:gd name="T28" fmla="*/ 8 w 211"/>
                  <a:gd name="T29" fmla="*/ 26 h 30"/>
                  <a:gd name="T30" fmla="*/ 10 w 211"/>
                  <a:gd name="T31" fmla="*/ 29 h 30"/>
                  <a:gd name="T32" fmla="*/ 13 w 211"/>
                  <a:gd name="T33" fmla="*/ 29 h 30"/>
                  <a:gd name="T34" fmla="*/ 15 w 211"/>
                  <a:gd name="T35" fmla="*/ 30 h 30"/>
                  <a:gd name="T36" fmla="*/ 196 w 211"/>
                  <a:gd name="T37" fmla="*/ 30 h 30"/>
                  <a:gd name="T38" fmla="*/ 200 w 211"/>
                  <a:gd name="T39" fmla="*/ 29 h 30"/>
                  <a:gd name="T40" fmla="*/ 202 w 211"/>
                  <a:gd name="T41" fmla="*/ 29 h 30"/>
                  <a:gd name="T42" fmla="*/ 205 w 211"/>
                  <a:gd name="T43" fmla="*/ 26 h 30"/>
                  <a:gd name="T44" fmla="*/ 207 w 211"/>
                  <a:gd name="T45" fmla="*/ 25 h 30"/>
                  <a:gd name="T46" fmla="*/ 208 w 211"/>
                  <a:gd name="T47" fmla="*/ 22 h 30"/>
                  <a:gd name="T48" fmla="*/ 210 w 211"/>
                  <a:gd name="T49" fmla="*/ 20 h 30"/>
                  <a:gd name="T50" fmla="*/ 211 w 211"/>
                  <a:gd name="T51" fmla="*/ 17 h 30"/>
                  <a:gd name="T52" fmla="*/ 211 w 211"/>
                  <a:gd name="T53" fmla="*/ 15 h 30"/>
                  <a:gd name="T54" fmla="*/ 211 w 211"/>
                  <a:gd name="T55" fmla="*/ 11 h 30"/>
                  <a:gd name="T56" fmla="*/ 210 w 211"/>
                  <a:gd name="T57" fmla="*/ 8 h 30"/>
                  <a:gd name="T58" fmla="*/ 208 w 211"/>
                  <a:gd name="T59" fmla="*/ 6 h 30"/>
                  <a:gd name="T60" fmla="*/ 207 w 211"/>
                  <a:gd name="T61" fmla="*/ 4 h 30"/>
                  <a:gd name="T62" fmla="*/ 205 w 211"/>
                  <a:gd name="T63" fmla="*/ 2 h 30"/>
                  <a:gd name="T64" fmla="*/ 202 w 211"/>
                  <a:gd name="T65" fmla="*/ 1 h 30"/>
                  <a:gd name="T66" fmla="*/ 200 w 211"/>
                  <a:gd name="T67" fmla="*/ 0 h 30"/>
                  <a:gd name="T68" fmla="*/ 196 w 21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 h="30">
                    <a:moveTo>
                      <a:pt x="196" y="0"/>
                    </a:moveTo>
                    <a:lnTo>
                      <a:pt x="15" y="0"/>
                    </a:lnTo>
                    <a:lnTo>
                      <a:pt x="13" y="0"/>
                    </a:lnTo>
                    <a:lnTo>
                      <a:pt x="10" y="1"/>
                    </a:lnTo>
                    <a:lnTo>
                      <a:pt x="8" y="2"/>
                    </a:lnTo>
                    <a:lnTo>
                      <a:pt x="4" y="4"/>
                    </a:lnTo>
                    <a:lnTo>
                      <a:pt x="3" y="6"/>
                    </a:lnTo>
                    <a:lnTo>
                      <a:pt x="1" y="8"/>
                    </a:lnTo>
                    <a:lnTo>
                      <a:pt x="1" y="11"/>
                    </a:lnTo>
                    <a:lnTo>
                      <a:pt x="0" y="15"/>
                    </a:lnTo>
                    <a:lnTo>
                      <a:pt x="1" y="17"/>
                    </a:lnTo>
                    <a:lnTo>
                      <a:pt x="1" y="20"/>
                    </a:lnTo>
                    <a:lnTo>
                      <a:pt x="3" y="22"/>
                    </a:lnTo>
                    <a:lnTo>
                      <a:pt x="4" y="25"/>
                    </a:lnTo>
                    <a:lnTo>
                      <a:pt x="8" y="26"/>
                    </a:lnTo>
                    <a:lnTo>
                      <a:pt x="10" y="29"/>
                    </a:lnTo>
                    <a:lnTo>
                      <a:pt x="13" y="29"/>
                    </a:lnTo>
                    <a:lnTo>
                      <a:pt x="15" y="30"/>
                    </a:lnTo>
                    <a:lnTo>
                      <a:pt x="196" y="30"/>
                    </a:lnTo>
                    <a:lnTo>
                      <a:pt x="200" y="29"/>
                    </a:lnTo>
                    <a:lnTo>
                      <a:pt x="202" y="29"/>
                    </a:lnTo>
                    <a:lnTo>
                      <a:pt x="205" y="26"/>
                    </a:lnTo>
                    <a:lnTo>
                      <a:pt x="207" y="25"/>
                    </a:lnTo>
                    <a:lnTo>
                      <a:pt x="208" y="22"/>
                    </a:lnTo>
                    <a:lnTo>
                      <a:pt x="210" y="20"/>
                    </a:lnTo>
                    <a:lnTo>
                      <a:pt x="211" y="17"/>
                    </a:lnTo>
                    <a:lnTo>
                      <a:pt x="211" y="15"/>
                    </a:lnTo>
                    <a:lnTo>
                      <a:pt x="211" y="11"/>
                    </a:lnTo>
                    <a:lnTo>
                      <a:pt x="210" y="8"/>
                    </a:lnTo>
                    <a:lnTo>
                      <a:pt x="208" y="6"/>
                    </a:lnTo>
                    <a:lnTo>
                      <a:pt x="207" y="4"/>
                    </a:lnTo>
                    <a:lnTo>
                      <a:pt x="205" y="2"/>
                    </a:lnTo>
                    <a:lnTo>
                      <a:pt x="202" y="1"/>
                    </a:lnTo>
                    <a:lnTo>
                      <a:pt x="200" y="0"/>
                    </a:lnTo>
                    <a:lnTo>
                      <a:pt x="19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0" name="Freeform 206"/>
              <p:cNvSpPr/>
              <p:nvPr/>
            </p:nvSpPr>
            <p:spPr bwMode="auto">
              <a:xfrm>
                <a:off x="10567988" y="2487613"/>
                <a:ext cx="66675" cy="28575"/>
              </a:xfrm>
              <a:custGeom>
                <a:avLst/>
                <a:gdLst>
                  <a:gd name="T0" fmla="*/ 196 w 211"/>
                  <a:gd name="T1" fmla="*/ 0 h 90"/>
                  <a:gd name="T2" fmla="*/ 15 w 211"/>
                  <a:gd name="T3" fmla="*/ 0 h 90"/>
                  <a:gd name="T4" fmla="*/ 13 w 211"/>
                  <a:gd name="T5" fmla="*/ 0 h 90"/>
                  <a:gd name="T6" fmla="*/ 10 w 211"/>
                  <a:gd name="T7" fmla="*/ 1 h 90"/>
                  <a:gd name="T8" fmla="*/ 8 w 211"/>
                  <a:gd name="T9" fmla="*/ 2 h 90"/>
                  <a:gd name="T10" fmla="*/ 4 w 211"/>
                  <a:gd name="T11" fmla="*/ 4 h 90"/>
                  <a:gd name="T12" fmla="*/ 3 w 211"/>
                  <a:gd name="T13" fmla="*/ 6 h 90"/>
                  <a:gd name="T14" fmla="*/ 1 w 211"/>
                  <a:gd name="T15" fmla="*/ 8 h 90"/>
                  <a:gd name="T16" fmla="*/ 1 w 211"/>
                  <a:gd name="T17" fmla="*/ 11 h 90"/>
                  <a:gd name="T18" fmla="*/ 0 w 211"/>
                  <a:gd name="T19" fmla="*/ 15 h 90"/>
                  <a:gd name="T20" fmla="*/ 1 w 211"/>
                  <a:gd name="T21" fmla="*/ 18 h 90"/>
                  <a:gd name="T22" fmla="*/ 1 w 211"/>
                  <a:gd name="T23" fmla="*/ 20 h 90"/>
                  <a:gd name="T24" fmla="*/ 3 w 211"/>
                  <a:gd name="T25" fmla="*/ 23 h 90"/>
                  <a:gd name="T26" fmla="*/ 4 w 211"/>
                  <a:gd name="T27" fmla="*/ 25 h 90"/>
                  <a:gd name="T28" fmla="*/ 8 w 211"/>
                  <a:gd name="T29" fmla="*/ 27 h 90"/>
                  <a:gd name="T30" fmla="*/ 10 w 211"/>
                  <a:gd name="T31" fmla="*/ 29 h 90"/>
                  <a:gd name="T32" fmla="*/ 13 w 211"/>
                  <a:gd name="T33" fmla="*/ 30 h 90"/>
                  <a:gd name="T34" fmla="*/ 15 w 211"/>
                  <a:gd name="T35" fmla="*/ 30 h 90"/>
                  <a:gd name="T36" fmla="*/ 91 w 211"/>
                  <a:gd name="T37" fmla="*/ 30 h 90"/>
                  <a:gd name="T38" fmla="*/ 91 w 211"/>
                  <a:gd name="T39" fmla="*/ 75 h 90"/>
                  <a:gd name="T40" fmla="*/ 91 w 211"/>
                  <a:gd name="T41" fmla="*/ 78 h 90"/>
                  <a:gd name="T42" fmla="*/ 92 w 211"/>
                  <a:gd name="T43" fmla="*/ 80 h 90"/>
                  <a:gd name="T44" fmla="*/ 93 w 211"/>
                  <a:gd name="T45" fmla="*/ 83 h 90"/>
                  <a:gd name="T46" fmla="*/ 96 w 211"/>
                  <a:gd name="T47" fmla="*/ 85 h 90"/>
                  <a:gd name="T48" fmla="*/ 98 w 211"/>
                  <a:gd name="T49" fmla="*/ 88 h 90"/>
                  <a:gd name="T50" fmla="*/ 100 w 211"/>
                  <a:gd name="T51" fmla="*/ 89 h 90"/>
                  <a:gd name="T52" fmla="*/ 103 w 211"/>
                  <a:gd name="T53" fmla="*/ 90 h 90"/>
                  <a:gd name="T54" fmla="*/ 106 w 211"/>
                  <a:gd name="T55" fmla="*/ 90 h 90"/>
                  <a:gd name="T56" fmla="*/ 108 w 211"/>
                  <a:gd name="T57" fmla="*/ 90 h 90"/>
                  <a:gd name="T58" fmla="*/ 112 w 211"/>
                  <a:gd name="T59" fmla="*/ 89 h 90"/>
                  <a:gd name="T60" fmla="*/ 114 w 211"/>
                  <a:gd name="T61" fmla="*/ 88 h 90"/>
                  <a:gd name="T62" fmla="*/ 116 w 211"/>
                  <a:gd name="T63" fmla="*/ 85 h 90"/>
                  <a:gd name="T64" fmla="*/ 118 w 211"/>
                  <a:gd name="T65" fmla="*/ 83 h 90"/>
                  <a:gd name="T66" fmla="*/ 119 w 211"/>
                  <a:gd name="T67" fmla="*/ 80 h 90"/>
                  <a:gd name="T68" fmla="*/ 120 w 211"/>
                  <a:gd name="T69" fmla="*/ 78 h 90"/>
                  <a:gd name="T70" fmla="*/ 121 w 211"/>
                  <a:gd name="T71" fmla="*/ 75 h 90"/>
                  <a:gd name="T72" fmla="*/ 121 w 211"/>
                  <a:gd name="T73" fmla="*/ 30 h 90"/>
                  <a:gd name="T74" fmla="*/ 196 w 211"/>
                  <a:gd name="T75" fmla="*/ 30 h 90"/>
                  <a:gd name="T76" fmla="*/ 200 w 211"/>
                  <a:gd name="T77" fmla="*/ 30 h 90"/>
                  <a:gd name="T78" fmla="*/ 202 w 211"/>
                  <a:gd name="T79" fmla="*/ 29 h 90"/>
                  <a:gd name="T80" fmla="*/ 205 w 211"/>
                  <a:gd name="T81" fmla="*/ 27 h 90"/>
                  <a:gd name="T82" fmla="*/ 207 w 211"/>
                  <a:gd name="T83" fmla="*/ 25 h 90"/>
                  <a:gd name="T84" fmla="*/ 208 w 211"/>
                  <a:gd name="T85" fmla="*/ 23 h 90"/>
                  <a:gd name="T86" fmla="*/ 210 w 211"/>
                  <a:gd name="T87" fmla="*/ 20 h 90"/>
                  <a:gd name="T88" fmla="*/ 211 w 211"/>
                  <a:gd name="T89" fmla="*/ 18 h 90"/>
                  <a:gd name="T90" fmla="*/ 211 w 211"/>
                  <a:gd name="T91" fmla="*/ 15 h 90"/>
                  <a:gd name="T92" fmla="*/ 211 w 211"/>
                  <a:gd name="T93" fmla="*/ 11 h 90"/>
                  <a:gd name="T94" fmla="*/ 210 w 211"/>
                  <a:gd name="T95" fmla="*/ 8 h 90"/>
                  <a:gd name="T96" fmla="*/ 208 w 211"/>
                  <a:gd name="T97" fmla="*/ 6 h 90"/>
                  <a:gd name="T98" fmla="*/ 207 w 211"/>
                  <a:gd name="T99" fmla="*/ 4 h 90"/>
                  <a:gd name="T100" fmla="*/ 205 w 211"/>
                  <a:gd name="T101" fmla="*/ 2 h 90"/>
                  <a:gd name="T102" fmla="*/ 202 w 211"/>
                  <a:gd name="T103" fmla="*/ 1 h 90"/>
                  <a:gd name="T104" fmla="*/ 200 w 211"/>
                  <a:gd name="T105" fmla="*/ 0 h 90"/>
                  <a:gd name="T106" fmla="*/ 196 w 211"/>
                  <a:gd name="T10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90">
                    <a:moveTo>
                      <a:pt x="196" y="0"/>
                    </a:moveTo>
                    <a:lnTo>
                      <a:pt x="15" y="0"/>
                    </a:lnTo>
                    <a:lnTo>
                      <a:pt x="13" y="0"/>
                    </a:lnTo>
                    <a:lnTo>
                      <a:pt x="10" y="1"/>
                    </a:lnTo>
                    <a:lnTo>
                      <a:pt x="8" y="2"/>
                    </a:lnTo>
                    <a:lnTo>
                      <a:pt x="4" y="4"/>
                    </a:lnTo>
                    <a:lnTo>
                      <a:pt x="3" y="6"/>
                    </a:lnTo>
                    <a:lnTo>
                      <a:pt x="1" y="8"/>
                    </a:lnTo>
                    <a:lnTo>
                      <a:pt x="1" y="11"/>
                    </a:lnTo>
                    <a:lnTo>
                      <a:pt x="0" y="15"/>
                    </a:lnTo>
                    <a:lnTo>
                      <a:pt x="1" y="18"/>
                    </a:lnTo>
                    <a:lnTo>
                      <a:pt x="1" y="20"/>
                    </a:lnTo>
                    <a:lnTo>
                      <a:pt x="3" y="23"/>
                    </a:lnTo>
                    <a:lnTo>
                      <a:pt x="4" y="25"/>
                    </a:lnTo>
                    <a:lnTo>
                      <a:pt x="8" y="27"/>
                    </a:lnTo>
                    <a:lnTo>
                      <a:pt x="10" y="29"/>
                    </a:lnTo>
                    <a:lnTo>
                      <a:pt x="13" y="30"/>
                    </a:lnTo>
                    <a:lnTo>
                      <a:pt x="15" y="30"/>
                    </a:lnTo>
                    <a:lnTo>
                      <a:pt x="91" y="30"/>
                    </a:lnTo>
                    <a:lnTo>
                      <a:pt x="91" y="75"/>
                    </a:lnTo>
                    <a:lnTo>
                      <a:pt x="91" y="78"/>
                    </a:lnTo>
                    <a:lnTo>
                      <a:pt x="92" y="80"/>
                    </a:lnTo>
                    <a:lnTo>
                      <a:pt x="93" y="83"/>
                    </a:lnTo>
                    <a:lnTo>
                      <a:pt x="96" y="85"/>
                    </a:lnTo>
                    <a:lnTo>
                      <a:pt x="98" y="88"/>
                    </a:lnTo>
                    <a:lnTo>
                      <a:pt x="100" y="89"/>
                    </a:lnTo>
                    <a:lnTo>
                      <a:pt x="103" y="90"/>
                    </a:lnTo>
                    <a:lnTo>
                      <a:pt x="106" y="90"/>
                    </a:lnTo>
                    <a:lnTo>
                      <a:pt x="108" y="90"/>
                    </a:lnTo>
                    <a:lnTo>
                      <a:pt x="112" y="89"/>
                    </a:lnTo>
                    <a:lnTo>
                      <a:pt x="114" y="88"/>
                    </a:lnTo>
                    <a:lnTo>
                      <a:pt x="116" y="85"/>
                    </a:lnTo>
                    <a:lnTo>
                      <a:pt x="118" y="83"/>
                    </a:lnTo>
                    <a:lnTo>
                      <a:pt x="119" y="80"/>
                    </a:lnTo>
                    <a:lnTo>
                      <a:pt x="120" y="78"/>
                    </a:lnTo>
                    <a:lnTo>
                      <a:pt x="121" y="75"/>
                    </a:lnTo>
                    <a:lnTo>
                      <a:pt x="121" y="30"/>
                    </a:lnTo>
                    <a:lnTo>
                      <a:pt x="196" y="30"/>
                    </a:lnTo>
                    <a:lnTo>
                      <a:pt x="200" y="30"/>
                    </a:lnTo>
                    <a:lnTo>
                      <a:pt x="202" y="29"/>
                    </a:lnTo>
                    <a:lnTo>
                      <a:pt x="205" y="27"/>
                    </a:lnTo>
                    <a:lnTo>
                      <a:pt x="207" y="25"/>
                    </a:lnTo>
                    <a:lnTo>
                      <a:pt x="208" y="23"/>
                    </a:lnTo>
                    <a:lnTo>
                      <a:pt x="210" y="20"/>
                    </a:lnTo>
                    <a:lnTo>
                      <a:pt x="211" y="18"/>
                    </a:lnTo>
                    <a:lnTo>
                      <a:pt x="211" y="15"/>
                    </a:lnTo>
                    <a:lnTo>
                      <a:pt x="211" y="11"/>
                    </a:lnTo>
                    <a:lnTo>
                      <a:pt x="210" y="8"/>
                    </a:lnTo>
                    <a:lnTo>
                      <a:pt x="208" y="6"/>
                    </a:lnTo>
                    <a:lnTo>
                      <a:pt x="207" y="4"/>
                    </a:lnTo>
                    <a:lnTo>
                      <a:pt x="205" y="2"/>
                    </a:lnTo>
                    <a:lnTo>
                      <a:pt x="202" y="1"/>
                    </a:lnTo>
                    <a:lnTo>
                      <a:pt x="200" y="0"/>
                    </a:lnTo>
                    <a:lnTo>
                      <a:pt x="19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grpSp>
        <p:grpSp>
          <p:nvGrpSpPr>
            <p:cNvPr id="21" name="Group 20"/>
            <p:cNvGrpSpPr/>
            <p:nvPr/>
          </p:nvGrpSpPr>
          <p:grpSpPr>
            <a:xfrm>
              <a:off x="3927200" y="2304509"/>
              <a:ext cx="284163" cy="284162"/>
              <a:chOff x="11033125" y="1349375"/>
              <a:chExt cx="284163" cy="284162"/>
            </a:xfrm>
            <a:solidFill>
              <a:schemeClr val="bg1"/>
            </a:solidFill>
          </p:grpSpPr>
          <p:sp>
            <p:nvSpPr>
              <p:cNvPr id="22" name="Freeform 331"/>
              <p:cNvSpPr>
                <a:spLocks noEditPoints="1"/>
              </p:cNvSpPr>
              <p:nvPr/>
            </p:nvSpPr>
            <p:spPr bwMode="auto">
              <a:xfrm>
                <a:off x="11133138" y="1385888"/>
                <a:ext cx="84138" cy="77787"/>
              </a:xfrm>
              <a:custGeom>
                <a:avLst/>
                <a:gdLst>
                  <a:gd name="T0" fmla="*/ 167 w 268"/>
                  <a:gd name="T1" fmla="*/ 133 h 246"/>
                  <a:gd name="T2" fmla="*/ 164 w 268"/>
                  <a:gd name="T3" fmla="*/ 142 h 246"/>
                  <a:gd name="T4" fmla="*/ 178 w 268"/>
                  <a:gd name="T5" fmla="*/ 188 h 246"/>
                  <a:gd name="T6" fmla="*/ 139 w 268"/>
                  <a:gd name="T7" fmla="*/ 157 h 246"/>
                  <a:gd name="T8" fmla="*/ 129 w 268"/>
                  <a:gd name="T9" fmla="*/ 157 h 246"/>
                  <a:gd name="T10" fmla="*/ 90 w 268"/>
                  <a:gd name="T11" fmla="*/ 188 h 246"/>
                  <a:gd name="T12" fmla="*/ 105 w 268"/>
                  <a:gd name="T13" fmla="*/ 142 h 246"/>
                  <a:gd name="T14" fmla="*/ 101 w 268"/>
                  <a:gd name="T15" fmla="*/ 133 h 246"/>
                  <a:gd name="T16" fmla="*/ 58 w 268"/>
                  <a:gd name="T17" fmla="*/ 97 h 246"/>
                  <a:gd name="T18" fmla="*/ 109 w 268"/>
                  <a:gd name="T19" fmla="*/ 96 h 246"/>
                  <a:gd name="T20" fmla="*/ 115 w 268"/>
                  <a:gd name="T21" fmla="*/ 91 h 246"/>
                  <a:gd name="T22" fmla="*/ 133 w 268"/>
                  <a:gd name="T23" fmla="*/ 52 h 246"/>
                  <a:gd name="T24" fmla="*/ 153 w 268"/>
                  <a:gd name="T25" fmla="*/ 91 h 246"/>
                  <a:gd name="T26" fmla="*/ 160 w 268"/>
                  <a:gd name="T27" fmla="*/ 96 h 246"/>
                  <a:gd name="T28" fmla="*/ 212 w 268"/>
                  <a:gd name="T29" fmla="*/ 97 h 246"/>
                  <a:gd name="T30" fmla="*/ 254 w 268"/>
                  <a:gd name="T31" fmla="*/ 67 h 246"/>
                  <a:gd name="T32" fmla="*/ 146 w 268"/>
                  <a:gd name="T33" fmla="*/ 9 h 246"/>
                  <a:gd name="T34" fmla="*/ 141 w 268"/>
                  <a:gd name="T35" fmla="*/ 3 h 246"/>
                  <a:gd name="T36" fmla="*/ 132 w 268"/>
                  <a:gd name="T37" fmla="*/ 0 h 246"/>
                  <a:gd name="T38" fmla="*/ 125 w 268"/>
                  <a:gd name="T39" fmla="*/ 3 h 246"/>
                  <a:gd name="T40" fmla="*/ 120 w 268"/>
                  <a:gd name="T41" fmla="*/ 9 h 246"/>
                  <a:gd name="T42" fmla="*/ 15 w 268"/>
                  <a:gd name="T43" fmla="*/ 67 h 246"/>
                  <a:gd name="T44" fmla="*/ 6 w 268"/>
                  <a:gd name="T45" fmla="*/ 69 h 246"/>
                  <a:gd name="T46" fmla="*/ 1 w 268"/>
                  <a:gd name="T47" fmla="*/ 76 h 246"/>
                  <a:gd name="T48" fmla="*/ 0 w 268"/>
                  <a:gd name="T49" fmla="*/ 86 h 246"/>
                  <a:gd name="T50" fmla="*/ 5 w 268"/>
                  <a:gd name="T51" fmla="*/ 93 h 246"/>
                  <a:gd name="T52" fmla="*/ 46 w 268"/>
                  <a:gd name="T53" fmla="*/ 226 h 246"/>
                  <a:gd name="T54" fmla="*/ 46 w 268"/>
                  <a:gd name="T55" fmla="*/ 236 h 246"/>
                  <a:gd name="T56" fmla="*/ 51 w 268"/>
                  <a:gd name="T57" fmla="*/ 243 h 246"/>
                  <a:gd name="T58" fmla="*/ 60 w 268"/>
                  <a:gd name="T59" fmla="*/ 246 h 246"/>
                  <a:gd name="T60" fmla="*/ 69 w 268"/>
                  <a:gd name="T61" fmla="*/ 242 h 246"/>
                  <a:gd name="T62" fmla="*/ 200 w 268"/>
                  <a:gd name="T63" fmla="*/ 242 h 246"/>
                  <a:gd name="T64" fmla="*/ 209 w 268"/>
                  <a:gd name="T65" fmla="*/ 246 h 246"/>
                  <a:gd name="T66" fmla="*/ 218 w 268"/>
                  <a:gd name="T67" fmla="*/ 243 h 246"/>
                  <a:gd name="T68" fmla="*/ 223 w 268"/>
                  <a:gd name="T69" fmla="*/ 236 h 246"/>
                  <a:gd name="T70" fmla="*/ 223 w 268"/>
                  <a:gd name="T71" fmla="*/ 226 h 246"/>
                  <a:gd name="T72" fmla="*/ 263 w 268"/>
                  <a:gd name="T73" fmla="*/ 93 h 246"/>
                  <a:gd name="T74" fmla="*/ 268 w 268"/>
                  <a:gd name="T75" fmla="*/ 86 h 246"/>
                  <a:gd name="T76" fmla="*/ 268 w 268"/>
                  <a:gd name="T77" fmla="*/ 76 h 246"/>
                  <a:gd name="T78" fmla="*/ 263 w 268"/>
                  <a:gd name="T79" fmla="*/ 69 h 246"/>
                  <a:gd name="T80" fmla="*/ 254 w 268"/>
                  <a:gd name="T81" fmla="*/ 6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246">
                    <a:moveTo>
                      <a:pt x="170" y="130"/>
                    </a:moveTo>
                    <a:lnTo>
                      <a:pt x="167" y="133"/>
                    </a:lnTo>
                    <a:lnTo>
                      <a:pt x="164" y="137"/>
                    </a:lnTo>
                    <a:lnTo>
                      <a:pt x="164" y="142"/>
                    </a:lnTo>
                    <a:lnTo>
                      <a:pt x="164" y="146"/>
                    </a:lnTo>
                    <a:lnTo>
                      <a:pt x="178" y="188"/>
                    </a:lnTo>
                    <a:lnTo>
                      <a:pt x="143" y="160"/>
                    </a:lnTo>
                    <a:lnTo>
                      <a:pt x="139" y="157"/>
                    </a:lnTo>
                    <a:lnTo>
                      <a:pt x="135" y="157"/>
                    </a:lnTo>
                    <a:lnTo>
                      <a:pt x="129" y="157"/>
                    </a:lnTo>
                    <a:lnTo>
                      <a:pt x="125" y="160"/>
                    </a:lnTo>
                    <a:lnTo>
                      <a:pt x="90" y="188"/>
                    </a:lnTo>
                    <a:lnTo>
                      <a:pt x="104" y="146"/>
                    </a:lnTo>
                    <a:lnTo>
                      <a:pt x="105" y="142"/>
                    </a:lnTo>
                    <a:lnTo>
                      <a:pt x="104" y="137"/>
                    </a:lnTo>
                    <a:lnTo>
                      <a:pt x="101" y="133"/>
                    </a:lnTo>
                    <a:lnTo>
                      <a:pt x="98" y="130"/>
                    </a:lnTo>
                    <a:lnTo>
                      <a:pt x="58" y="97"/>
                    </a:lnTo>
                    <a:lnTo>
                      <a:pt x="105" y="97"/>
                    </a:lnTo>
                    <a:lnTo>
                      <a:pt x="109" y="96"/>
                    </a:lnTo>
                    <a:lnTo>
                      <a:pt x="112" y="93"/>
                    </a:lnTo>
                    <a:lnTo>
                      <a:pt x="115" y="91"/>
                    </a:lnTo>
                    <a:lnTo>
                      <a:pt x="118" y="87"/>
                    </a:lnTo>
                    <a:lnTo>
                      <a:pt x="133" y="52"/>
                    </a:lnTo>
                    <a:lnTo>
                      <a:pt x="151" y="88"/>
                    </a:lnTo>
                    <a:lnTo>
                      <a:pt x="153" y="91"/>
                    </a:lnTo>
                    <a:lnTo>
                      <a:pt x="156" y="94"/>
                    </a:lnTo>
                    <a:lnTo>
                      <a:pt x="160" y="96"/>
                    </a:lnTo>
                    <a:lnTo>
                      <a:pt x="164" y="97"/>
                    </a:lnTo>
                    <a:lnTo>
                      <a:pt x="212" y="97"/>
                    </a:lnTo>
                    <a:lnTo>
                      <a:pt x="170" y="130"/>
                    </a:lnTo>
                    <a:close/>
                    <a:moveTo>
                      <a:pt x="254" y="67"/>
                    </a:moveTo>
                    <a:lnTo>
                      <a:pt x="174" y="67"/>
                    </a:lnTo>
                    <a:lnTo>
                      <a:pt x="146" y="9"/>
                    </a:lnTo>
                    <a:lnTo>
                      <a:pt x="144" y="5"/>
                    </a:lnTo>
                    <a:lnTo>
                      <a:pt x="141" y="3"/>
                    </a:lnTo>
                    <a:lnTo>
                      <a:pt x="138" y="0"/>
                    </a:lnTo>
                    <a:lnTo>
                      <a:pt x="132" y="0"/>
                    </a:lnTo>
                    <a:lnTo>
                      <a:pt x="129" y="0"/>
                    </a:lnTo>
                    <a:lnTo>
                      <a:pt x="125" y="3"/>
                    </a:lnTo>
                    <a:lnTo>
                      <a:pt x="122" y="6"/>
                    </a:lnTo>
                    <a:lnTo>
                      <a:pt x="120" y="9"/>
                    </a:lnTo>
                    <a:lnTo>
                      <a:pt x="95" y="67"/>
                    </a:lnTo>
                    <a:lnTo>
                      <a:pt x="15" y="67"/>
                    </a:lnTo>
                    <a:lnTo>
                      <a:pt x="10" y="67"/>
                    </a:lnTo>
                    <a:lnTo>
                      <a:pt x="6" y="69"/>
                    </a:lnTo>
                    <a:lnTo>
                      <a:pt x="3" y="72"/>
                    </a:lnTo>
                    <a:lnTo>
                      <a:pt x="1" y="76"/>
                    </a:lnTo>
                    <a:lnTo>
                      <a:pt x="0" y="81"/>
                    </a:lnTo>
                    <a:lnTo>
                      <a:pt x="0" y="86"/>
                    </a:lnTo>
                    <a:lnTo>
                      <a:pt x="2" y="89"/>
                    </a:lnTo>
                    <a:lnTo>
                      <a:pt x="5" y="93"/>
                    </a:lnTo>
                    <a:lnTo>
                      <a:pt x="71" y="146"/>
                    </a:lnTo>
                    <a:lnTo>
                      <a:pt x="46" y="226"/>
                    </a:lnTo>
                    <a:lnTo>
                      <a:pt x="45" y="231"/>
                    </a:lnTo>
                    <a:lnTo>
                      <a:pt x="46" y="236"/>
                    </a:lnTo>
                    <a:lnTo>
                      <a:pt x="48" y="240"/>
                    </a:lnTo>
                    <a:lnTo>
                      <a:pt x="51" y="243"/>
                    </a:lnTo>
                    <a:lnTo>
                      <a:pt x="55" y="245"/>
                    </a:lnTo>
                    <a:lnTo>
                      <a:pt x="60" y="246"/>
                    </a:lnTo>
                    <a:lnTo>
                      <a:pt x="65" y="245"/>
                    </a:lnTo>
                    <a:lnTo>
                      <a:pt x="69" y="242"/>
                    </a:lnTo>
                    <a:lnTo>
                      <a:pt x="135" y="190"/>
                    </a:lnTo>
                    <a:lnTo>
                      <a:pt x="200" y="242"/>
                    </a:lnTo>
                    <a:lnTo>
                      <a:pt x="204" y="245"/>
                    </a:lnTo>
                    <a:lnTo>
                      <a:pt x="209" y="246"/>
                    </a:lnTo>
                    <a:lnTo>
                      <a:pt x="214" y="245"/>
                    </a:lnTo>
                    <a:lnTo>
                      <a:pt x="218" y="243"/>
                    </a:lnTo>
                    <a:lnTo>
                      <a:pt x="221" y="240"/>
                    </a:lnTo>
                    <a:lnTo>
                      <a:pt x="223" y="236"/>
                    </a:lnTo>
                    <a:lnTo>
                      <a:pt x="224" y="231"/>
                    </a:lnTo>
                    <a:lnTo>
                      <a:pt x="223" y="226"/>
                    </a:lnTo>
                    <a:lnTo>
                      <a:pt x="197" y="146"/>
                    </a:lnTo>
                    <a:lnTo>
                      <a:pt x="263" y="93"/>
                    </a:lnTo>
                    <a:lnTo>
                      <a:pt x="266" y="89"/>
                    </a:lnTo>
                    <a:lnTo>
                      <a:pt x="268" y="86"/>
                    </a:lnTo>
                    <a:lnTo>
                      <a:pt x="268" y="81"/>
                    </a:lnTo>
                    <a:lnTo>
                      <a:pt x="268" y="76"/>
                    </a:lnTo>
                    <a:lnTo>
                      <a:pt x="266" y="72"/>
                    </a:lnTo>
                    <a:lnTo>
                      <a:pt x="263" y="69"/>
                    </a:lnTo>
                    <a:lnTo>
                      <a:pt x="259" y="67"/>
                    </a:lnTo>
                    <a:lnTo>
                      <a:pt x="254" y="67"/>
                    </a:lnTo>
                    <a:lnTo>
                      <a:pt x="254"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3" name="Freeform 332"/>
              <p:cNvSpPr>
                <a:spLocks noEditPoints="1"/>
              </p:cNvSpPr>
              <p:nvPr/>
            </p:nvSpPr>
            <p:spPr bwMode="auto">
              <a:xfrm>
                <a:off x="11033125" y="1349375"/>
                <a:ext cx="284163" cy="284162"/>
              </a:xfrm>
              <a:custGeom>
                <a:avLst/>
                <a:gdLst>
                  <a:gd name="T0" fmla="*/ 794 w 898"/>
                  <a:gd name="T1" fmla="*/ 181 h 897"/>
                  <a:gd name="T2" fmla="*/ 861 w 898"/>
                  <a:gd name="T3" fmla="*/ 209 h 897"/>
                  <a:gd name="T4" fmla="*/ 817 w 898"/>
                  <a:gd name="T5" fmla="*/ 324 h 897"/>
                  <a:gd name="T6" fmla="*/ 756 w 898"/>
                  <a:gd name="T7" fmla="*/ 367 h 897"/>
                  <a:gd name="T8" fmla="*/ 527 w 898"/>
                  <a:gd name="T9" fmla="*/ 521 h 897"/>
                  <a:gd name="T10" fmla="*/ 479 w 898"/>
                  <a:gd name="T11" fmla="*/ 583 h 897"/>
                  <a:gd name="T12" fmla="*/ 476 w 898"/>
                  <a:gd name="T13" fmla="*/ 697 h 897"/>
                  <a:gd name="T14" fmla="*/ 533 w 898"/>
                  <a:gd name="T15" fmla="*/ 793 h 897"/>
                  <a:gd name="T16" fmla="*/ 628 w 898"/>
                  <a:gd name="T17" fmla="*/ 867 h 897"/>
                  <a:gd name="T18" fmla="*/ 354 w 898"/>
                  <a:gd name="T19" fmla="*/ 803 h 897"/>
                  <a:gd name="T20" fmla="*/ 415 w 898"/>
                  <a:gd name="T21" fmla="*/ 720 h 897"/>
                  <a:gd name="T22" fmla="*/ 421 w 898"/>
                  <a:gd name="T23" fmla="*/ 595 h 897"/>
                  <a:gd name="T24" fmla="*/ 379 w 898"/>
                  <a:gd name="T25" fmla="*/ 528 h 897"/>
                  <a:gd name="T26" fmla="*/ 275 w 898"/>
                  <a:gd name="T27" fmla="*/ 460 h 897"/>
                  <a:gd name="T28" fmla="*/ 195 w 898"/>
                  <a:gd name="T29" fmla="*/ 371 h 897"/>
                  <a:gd name="T30" fmla="*/ 151 w 898"/>
                  <a:gd name="T31" fmla="*/ 260 h 897"/>
                  <a:gd name="T32" fmla="*/ 127 w 898"/>
                  <a:gd name="T33" fmla="*/ 91 h 897"/>
                  <a:gd name="T34" fmla="*/ 767 w 898"/>
                  <a:gd name="T35" fmla="*/ 145 h 897"/>
                  <a:gd name="T36" fmla="*/ 737 w 898"/>
                  <a:gd name="T37" fmla="*/ 296 h 897"/>
                  <a:gd name="T38" fmla="*/ 688 w 898"/>
                  <a:gd name="T39" fmla="*/ 393 h 897"/>
                  <a:gd name="T40" fmla="*/ 590 w 898"/>
                  <a:gd name="T41" fmla="*/ 480 h 897"/>
                  <a:gd name="T42" fmla="*/ 54 w 898"/>
                  <a:gd name="T43" fmla="*/ 280 h 897"/>
                  <a:gd name="T44" fmla="*/ 30 w 898"/>
                  <a:gd name="T45" fmla="*/ 116 h 897"/>
                  <a:gd name="T46" fmla="*/ 112 w 898"/>
                  <a:gd name="T47" fmla="*/ 221 h 897"/>
                  <a:gd name="T48" fmla="*/ 140 w 898"/>
                  <a:gd name="T49" fmla="*/ 367 h 897"/>
                  <a:gd name="T50" fmla="*/ 89 w 898"/>
                  <a:gd name="T51" fmla="*/ 336 h 897"/>
                  <a:gd name="T52" fmla="*/ 893 w 898"/>
                  <a:gd name="T53" fmla="*/ 64 h 897"/>
                  <a:gd name="T54" fmla="*/ 803 w 898"/>
                  <a:gd name="T55" fmla="*/ 37 h 897"/>
                  <a:gd name="T56" fmla="*/ 797 w 898"/>
                  <a:gd name="T57" fmla="*/ 2 h 897"/>
                  <a:gd name="T58" fmla="*/ 102 w 898"/>
                  <a:gd name="T59" fmla="*/ 2 h 897"/>
                  <a:gd name="T60" fmla="*/ 96 w 898"/>
                  <a:gd name="T61" fmla="*/ 37 h 897"/>
                  <a:gd name="T62" fmla="*/ 5 w 898"/>
                  <a:gd name="T63" fmla="*/ 64 h 897"/>
                  <a:gd name="T64" fmla="*/ 0 w 898"/>
                  <a:gd name="T65" fmla="*/ 117 h 897"/>
                  <a:gd name="T66" fmla="*/ 15 w 898"/>
                  <a:gd name="T67" fmla="*/ 258 h 897"/>
                  <a:gd name="T68" fmla="*/ 80 w 898"/>
                  <a:gd name="T69" fmla="*/ 368 h 897"/>
                  <a:gd name="T70" fmla="*/ 179 w 898"/>
                  <a:gd name="T71" fmla="*/ 403 h 897"/>
                  <a:gd name="T72" fmla="*/ 293 w 898"/>
                  <a:gd name="T73" fmla="*/ 507 h 897"/>
                  <a:gd name="T74" fmla="*/ 371 w 898"/>
                  <a:gd name="T75" fmla="*/ 564 h 897"/>
                  <a:gd name="T76" fmla="*/ 395 w 898"/>
                  <a:gd name="T77" fmla="*/ 625 h 897"/>
                  <a:gd name="T78" fmla="*/ 374 w 898"/>
                  <a:gd name="T79" fmla="*/ 743 h 897"/>
                  <a:gd name="T80" fmla="*/ 301 w 898"/>
                  <a:gd name="T81" fmla="*/ 789 h 897"/>
                  <a:gd name="T82" fmla="*/ 244 w 898"/>
                  <a:gd name="T83" fmla="*/ 797 h 897"/>
                  <a:gd name="T84" fmla="*/ 241 w 898"/>
                  <a:gd name="T85" fmla="*/ 888 h 897"/>
                  <a:gd name="T86" fmla="*/ 643 w 898"/>
                  <a:gd name="T87" fmla="*/ 897 h 897"/>
                  <a:gd name="T88" fmla="*/ 658 w 898"/>
                  <a:gd name="T89" fmla="*/ 886 h 897"/>
                  <a:gd name="T90" fmla="*/ 652 w 898"/>
                  <a:gd name="T91" fmla="*/ 795 h 897"/>
                  <a:gd name="T92" fmla="*/ 580 w 898"/>
                  <a:gd name="T93" fmla="*/ 783 h 897"/>
                  <a:gd name="T94" fmla="*/ 515 w 898"/>
                  <a:gd name="T95" fmla="*/ 720 h 897"/>
                  <a:gd name="T96" fmla="*/ 502 w 898"/>
                  <a:gd name="T97" fmla="*/ 614 h 897"/>
                  <a:gd name="T98" fmla="*/ 531 w 898"/>
                  <a:gd name="T99" fmla="*/ 556 h 897"/>
                  <a:gd name="T100" fmla="*/ 621 w 898"/>
                  <a:gd name="T101" fmla="*/ 496 h 897"/>
                  <a:gd name="T102" fmla="*/ 734 w 898"/>
                  <a:gd name="T103" fmla="*/ 402 h 897"/>
                  <a:gd name="T104" fmla="*/ 827 w 898"/>
                  <a:gd name="T105" fmla="*/ 357 h 897"/>
                  <a:gd name="T106" fmla="*/ 876 w 898"/>
                  <a:gd name="T107" fmla="*/ 272 h 897"/>
                  <a:gd name="T108" fmla="*/ 898 w 898"/>
                  <a:gd name="T109" fmla="*/ 14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8" h="897">
                    <a:moveTo>
                      <a:pt x="737" y="371"/>
                    </a:moveTo>
                    <a:lnTo>
                      <a:pt x="749" y="348"/>
                    </a:lnTo>
                    <a:lnTo>
                      <a:pt x="761" y="320"/>
                    </a:lnTo>
                    <a:lnTo>
                      <a:pt x="770" y="290"/>
                    </a:lnTo>
                    <a:lnTo>
                      <a:pt x="779" y="258"/>
                    </a:lnTo>
                    <a:lnTo>
                      <a:pt x="787" y="221"/>
                    </a:lnTo>
                    <a:lnTo>
                      <a:pt x="794" y="181"/>
                    </a:lnTo>
                    <a:lnTo>
                      <a:pt x="798" y="137"/>
                    </a:lnTo>
                    <a:lnTo>
                      <a:pt x="801" y="90"/>
                    </a:lnTo>
                    <a:lnTo>
                      <a:pt x="868" y="90"/>
                    </a:lnTo>
                    <a:lnTo>
                      <a:pt x="868" y="113"/>
                    </a:lnTo>
                    <a:lnTo>
                      <a:pt x="868" y="141"/>
                    </a:lnTo>
                    <a:lnTo>
                      <a:pt x="866" y="174"/>
                    </a:lnTo>
                    <a:lnTo>
                      <a:pt x="861" y="209"/>
                    </a:lnTo>
                    <a:lnTo>
                      <a:pt x="858" y="227"/>
                    </a:lnTo>
                    <a:lnTo>
                      <a:pt x="854" y="244"/>
                    </a:lnTo>
                    <a:lnTo>
                      <a:pt x="848" y="261"/>
                    </a:lnTo>
                    <a:lnTo>
                      <a:pt x="842" y="278"/>
                    </a:lnTo>
                    <a:lnTo>
                      <a:pt x="836" y="294"/>
                    </a:lnTo>
                    <a:lnTo>
                      <a:pt x="827" y="309"/>
                    </a:lnTo>
                    <a:lnTo>
                      <a:pt x="817" y="324"/>
                    </a:lnTo>
                    <a:lnTo>
                      <a:pt x="806" y="337"/>
                    </a:lnTo>
                    <a:lnTo>
                      <a:pt x="798" y="343"/>
                    </a:lnTo>
                    <a:lnTo>
                      <a:pt x="791" y="350"/>
                    </a:lnTo>
                    <a:lnTo>
                      <a:pt x="783" y="355"/>
                    </a:lnTo>
                    <a:lnTo>
                      <a:pt x="775" y="359"/>
                    </a:lnTo>
                    <a:lnTo>
                      <a:pt x="766" y="364"/>
                    </a:lnTo>
                    <a:lnTo>
                      <a:pt x="756" y="367"/>
                    </a:lnTo>
                    <a:lnTo>
                      <a:pt x="747" y="370"/>
                    </a:lnTo>
                    <a:lnTo>
                      <a:pt x="737" y="371"/>
                    </a:lnTo>
                    <a:lnTo>
                      <a:pt x="737" y="371"/>
                    </a:lnTo>
                    <a:close/>
                    <a:moveTo>
                      <a:pt x="574" y="490"/>
                    </a:moveTo>
                    <a:lnTo>
                      <a:pt x="553" y="503"/>
                    </a:lnTo>
                    <a:lnTo>
                      <a:pt x="535" y="514"/>
                    </a:lnTo>
                    <a:lnTo>
                      <a:pt x="527" y="521"/>
                    </a:lnTo>
                    <a:lnTo>
                      <a:pt x="518" y="528"/>
                    </a:lnTo>
                    <a:lnTo>
                      <a:pt x="509" y="536"/>
                    </a:lnTo>
                    <a:lnTo>
                      <a:pt x="502" y="543"/>
                    </a:lnTo>
                    <a:lnTo>
                      <a:pt x="496" y="552"/>
                    </a:lnTo>
                    <a:lnTo>
                      <a:pt x="489" y="561"/>
                    </a:lnTo>
                    <a:lnTo>
                      <a:pt x="484" y="572"/>
                    </a:lnTo>
                    <a:lnTo>
                      <a:pt x="479" y="583"/>
                    </a:lnTo>
                    <a:lnTo>
                      <a:pt x="476" y="595"/>
                    </a:lnTo>
                    <a:lnTo>
                      <a:pt x="473" y="607"/>
                    </a:lnTo>
                    <a:lnTo>
                      <a:pt x="471" y="621"/>
                    </a:lnTo>
                    <a:lnTo>
                      <a:pt x="471" y="637"/>
                    </a:lnTo>
                    <a:lnTo>
                      <a:pt x="472" y="659"/>
                    </a:lnTo>
                    <a:lnTo>
                      <a:pt x="473" y="678"/>
                    </a:lnTo>
                    <a:lnTo>
                      <a:pt x="476" y="697"/>
                    </a:lnTo>
                    <a:lnTo>
                      <a:pt x="481" y="714"/>
                    </a:lnTo>
                    <a:lnTo>
                      <a:pt x="486" y="730"/>
                    </a:lnTo>
                    <a:lnTo>
                      <a:pt x="493" y="745"/>
                    </a:lnTo>
                    <a:lnTo>
                      <a:pt x="501" y="759"/>
                    </a:lnTo>
                    <a:lnTo>
                      <a:pt x="510" y="771"/>
                    </a:lnTo>
                    <a:lnTo>
                      <a:pt x="521" y="783"/>
                    </a:lnTo>
                    <a:lnTo>
                      <a:pt x="533" y="793"/>
                    </a:lnTo>
                    <a:lnTo>
                      <a:pt x="546" y="800"/>
                    </a:lnTo>
                    <a:lnTo>
                      <a:pt x="560" y="807"/>
                    </a:lnTo>
                    <a:lnTo>
                      <a:pt x="576" y="813"/>
                    </a:lnTo>
                    <a:lnTo>
                      <a:pt x="592" y="817"/>
                    </a:lnTo>
                    <a:lnTo>
                      <a:pt x="610" y="820"/>
                    </a:lnTo>
                    <a:lnTo>
                      <a:pt x="628" y="822"/>
                    </a:lnTo>
                    <a:lnTo>
                      <a:pt x="628" y="867"/>
                    </a:lnTo>
                    <a:lnTo>
                      <a:pt x="270" y="867"/>
                    </a:lnTo>
                    <a:lnTo>
                      <a:pt x="270" y="822"/>
                    </a:lnTo>
                    <a:lnTo>
                      <a:pt x="289" y="820"/>
                    </a:lnTo>
                    <a:lnTo>
                      <a:pt x="307" y="818"/>
                    </a:lnTo>
                    <a:lnTo>
                      <a:pt x="324" y="814"/>
                    </a:lnTo>
                    <a:lnTo>
                      <a:pt x="340" y="810"/>
                    </a:lnTo>
                    <a:lnTo>
                      <a:pt x="354" y="803"/>
                    </a:lnTo>
                    <a:lnTo>
                      <a:pt x="366" y="796"/>
                    </a:lnTo>
                    <a:lnTo>
                      <a:pt x="378" y="786"/>
                    </a:lnTo>
                    <a:lnTo>
                      <a:pt x="387" y="775"/>
                    </a:lnTo>
                    <a:lnTo>
                      <a:pt x="396" y="764"/>
                    </a:lnTo>
                    <a:lnTo>
                      <a:pt x="404" y="751"/>
                    </a:lnTo>
                    <a:lnTo>
                      <a:pt x="410" y="736"/>
                    </a:lnTo>
                    <a:lnTo>
                      <a:pt x="415" y="720"/>
                    </a:lnTo>
                    <a:lnTo>
                      <a:pt x="420" y="702"/>
                    </a:lnTo>
                    <a:lnTo>
                      <a:pt x="423" y="681"/>
                    </a:lnTo>
                    <a:lnTo>
                      <a:pt x="425" y="660"/>
                    </a:lnTo>
                    <a:lnTo>
                      <a:pt x="425" y="637"/>
                    </a:lnTo>
                    <a:lnTo>
                      <a:pt x="425" y="621"/>
                    </a:lnTo>
                    <a:lnTo>
                      <a:pt x="423" y="607"/>
                    </a:lnTo>
                    <a:lnTo>
                      <a:pt x="421" y="595"/>
                    </a:lnTo>
                    <a:lnTo>
                      <a:pt x="416" y="583"/>
                    </a:lnTo>
                    <a:lnTo>
                      <a:pt x="412" y="572"/>
                    </a:lnTo>
                    <a:lnTo>
                      <a:pt x="407" y="561"/>
                    </a:lnTo>
                    <a:lnTo>
                      <a:pt x="401" y="553"/>
                    </a:lnTo>
                    <a:lnTo>
                      <a:pt x="394" y="544"/>
                    </a:lnTo>
                    <a:lnTo>
                      <a:pt x="386" y="536"/>
                    </a:lnTo>
                    <a:lnTo>
                      <a:pt x="379" y="528"/>
                    </a:lnTo>
                    <a:lnTo>
                      <a:pt x="370" y="522"/>
                    </a:lnTo>
                    <a:lnTo>
                      <a:pt x="362" y="516"/>
                    </a:lnTo>
                    <a:lnTo>
                      <a:pt x="344" y="503"/>
                    </a:lnTo>
                    <a:lnTo>
                      <a:pt x="324" y="491"/>
                    </a:lnTo>
                    <a:lnTo>
                      <a:pt x="308" y="481"/>
                    </a:lnTo>
                    <a:lnTo>
                      <a:pt x="292" y="472"/>
                    </a:lnTo>
                    <a:lnTo>
                      <a:pt x="275" y="460"/>
                    </a:lnTo>
                    <a:lnTo>
                      <a:pt x="258" y="446"/>
                    </a:lnTo>
                    <a:lnTo>
                      <a:pt x="242" y="431"/>
                    </a:lnTo>
                    <a:lnTo>
                      <a:pt x="226" y="414"/>
                    </a:lnTo>
                    <a:lnTo>
                      <a:pt x="217" y="404"/>
                    </a:lnTo>
                    <a:lnTo>
                      <a:pt x="210" y="394"/>
                    </a:lnTo>
                    <a:lnTo>
                      <a:pt x="202" y="383"/>
                    </a:lnTo>
                    <a:lnTo>
                      <a:pt x="195" y="371"/>
                    </a:lnTo>
                    <a:lnTo>
                      <a:pt x="188" y="358"/>
                    </a:lnTo>
                    <a:lnTo>
                      <a:pt x="181" y="344"/>
                    </a:lnTo>
                    <a:lnTo>
                      <a:pt x="174" y="329"/>
                    </a:lnTo>
                    <a:lnTo>
                      <a:pt x="167" y="313"/>
                    </a:lnTo>
                    <a:lnTo>
                      <a:pt x="162" y="297"/>
                    </a:lnTo>
                    <a:lnTo>
                      <a:pt x="157" y="279"/>
                    </a:lnTo>
                    <a:lnTo>
                      <a:pt x="151" y="260"/>
                    </a:lnTo>
                    <a:lnTo>
                      <a:pt x="146" y="240"/>
                    </a:lnTo>
                    <a:lnTo>
                      <a:pt x="142" y="218"/>
                    </a:lnTo>
                    <a:lnTo>
                      <a:pt x="137" y="196"/>
                    </a:lnTo>
                    <a:lnTo>
                      <a:pt x="134" y="172"/>
                    </a:lnTo>
                    <a:lnTo>
                      <a:pt x="131" y="147"/>
                    </a:lnTo>
                    <a:lnTo>
                      <a:pt x="129" y="120"/>
                    </a:lnTo>
                    <a:lnTo>
                      <a:pt x="127" y="91"/>
                    </a:lnTo>
                    <a:lnTo>
                      <a:pt x="126" y="61"/>
                    </a:lnTo>
                    <a:lnTo>
                      <a:pt x="126" y="30"/>
                    </a:lnTo>
                    <a:lnTo>
                      <a:pt x="774" y="30"/>
                    </a:lnTo>
                    <a:lnTo>
                      <a:pt x="774" y="61"/>
                    </a:lnTo>
                    <a:lnTo>
                      <a:pt x="771" y="91"/>
                    </a:lnTo>
                    <a:lnTo>
                      <a:pt x="770" y="119"/>
                    </a:lnTo>
                    <a:lnTo>
                      <a:pt x="767" y="145"/>
                    </a:lnTo>
                    <a:lnTo>
                      <a:pt x="765" y="171"/>
                    </a:lnTo>
                    <a:lnTo>
                      <a:pt x="761" y="195"/>
                    </a:lnTo>
                    <a:lnTo>
                      <a:pt x="758" y="217"/>
                    </a:lnTo>
                    <a:lnTo>
                      <a:pt x="753" y="239"/>
                    </a:lnTo>
                    <a:lnTo>
                      <a:pt x="748" y="259"/>
                    </a:lnTo>
                    <a:lnTo>
                      <a:pt x="743" y="278"/>
                    </a:lnTo>
                    <a:lnTo>
                      <a:pt x="737" y="296"/>
                    </a:lnTo>
                    <a:lnTo>
                      <a:pt x="731" y="312"/>
                    </a:lnTo>
                    <a:lnTo>
                      <a:pt x="724" y="328"/>
                    </a:lnTo>
                    <a:lnTo>
                      <a:pt x="718" y="343"/>
                    </a:lnTo>
                    <a:lnTo>
                      <a:pt x="710" y="356"/>
                    </a:lnTo>
                    <a:lnTo>
                      <a:pt x="704" y="369"/>
                    </a:lnTo>
                    <a:lnTo>
                      <a:pt x="697" y="382"/>
                    </a:lnTo>
                    <a:lnTo>
                      <a:pt x="688" y="393"/>
                    </a:lnTo>
                    <a:lnTo>
                      <a:pt x="681" y="403"/>
                    </a:lnTo>
                    <a:lnTo>
                      <a:pt x="673" y="413"/>
                    </a:lnTo>
                    <a:lnTo>
                      <a:pt x="656" y="430"/>
                    </a:lnTo>
                    <a:lnTo>
                      <a:pt x="640" y="445"/>
                    </a:lnTo>
                    <a:lnTo>
                      <a:pt x="623" y="459"/>
                    </a:lnTo>
                    <a:lnTo>
                      <a:pt x="606" y="471"/>
                    </a:lnTo>
                    <a:lnTo>
                      <a:pt x="590" y="480"/>
                    </a:lnTo>
                    <a:lnTo>
                      <a:pt x="574" y="490"/>
                    </a:lnTo>
                    <a:lnTo>
                      <a:pt x="574" y="490"/>
                    </a:lnTo>
                    <a:close/>
                    <a:moveTo>
                      <a:pt x="89" y="336"/>
                    </a:moveTo>
                    <a:lnTo>
                      <a:pt x="78" y="324"/>
                    </a:lnTo>
                    <a:lnTo>
                      <a:pt x="69" y="310"/>
                    </a:lnTo>
                    <a:lnTo>
                      <a:pt x="61" y="295"/>
                    </a:lnTo>
                    <a:lnTo>
                      <a:pt x="54" y="280"/>
                    </a:lnTo>
                    <a:lnTo>
                      <a:pt x="49" y="264"/>
                    </a:lnTo>
                    <a:lnTo>
                      <a:pt x="43" y="247"/>
                    </a:lnTo>
                    <a:lnTo>
                      <a:pt x="40" y="230"/>
                    </a:lnTo>
                    <a:lnTo>
                      <a:pt x="37" y="213"/>
                    </a:lnTo>
                    <a:lnTo>
                      <a:pt x="32" y="178"/>
                    </a:lnTo>
                    <a:lnTo>
                      <a:pt x="30" y="145"/>
                    </a:lnTo>
                    <a:lnTo>
                      <a:pt x="30" y="116"/>
                    </a:lnTo>
                    <a:lnTo>
                      <a:pt x="30" y="90"/>
                    </a:lnTo>
                    <a:lnTo>
                      <a:pt x="30" y="90"/>
                    </a:lnTo>
                    <a:lnTo>
                      <a:pt x="30" y="90"/>
                    </a:lnTo>
                    <a:lnTo>
                      <a:pt x="97" y="90"/>
                    </a:lnTo>
                    <a:lnTo>
                      <a:pt x="100" y="137"/>
                    </a:lnTo>
                    <a:lnTo>
                      <a:pt x="105" y="181"/>
                    </a:lnTo>
                    <a:lnTo>
                      <a:pt x="112" y="221"/>
                    </a:lnTo>
                    <a:lnTo>
                      <a:pt x="119" y="258"/>
                    </a:lnTo>
                    <a:lnTo>
                      <a:pt x="128" y="291"/>
                    </a:lnTo>
                    <a:lnTo>
                      <a:pt x="137" y="321"/>
                    </a:lnTo>
                    <a:lnTo>
                      <a:pt x="149" y="348"/>
                    </a:lnTo>
                    <a:lnTo>
                      <a:pt x="161" y="372"/>
                    </a:lnTo>
                    <a:lnTo>
                      <a:pt x="150" y="370"/>
                    </a:lnTo>
                    <a:lnTo>
                      <a:pt x="140" y="367"/>
                    </a:lnTo>
                    <a:lnTo>
                      <a:pt x="131" y="364"/>
                    </a:lnTo>
                    <a:lnTo>
                      <a:pt x="121" y="359"/>
                    </a:lnTo>
                    <a:lnTo>
                      <a:pt x="113" y="355"/>
                    </a:lnTo>
                    <a:lnTo>
                      <a:pt x="105" y="350"/>
                    </a:lnTo>
                    <a:lnTo>
                      <a:pt x="97" y="343"/>
                    </a:lnTo>
                    <a:lnTo>
                      <a:pt x="89" y="336"/>
                    </a:lnTo>
                    <a:lnTo>
                      <a:pt x="89" y="336"/>
                    </a:lnTo>
                    <a:close/>
                    <a:moveTo>
                      <a:pt x="898" y="86"/>
                    </a:moveTo>
                    <a:lnTo>
                      <a:pt x="898" y="80"/>
                    </a:lnTo>
                    <a:lnTo>
                      <a:pt x="898" y="75"/>
                    </a:lnTo>
                    <a:lnTo>
                      <a:pt x="898" y="72"/>
                    </a:lnTo>
                    <a:lnTo>
                      <a:pt x="897" y="70"/>
                    </a:lnTo>
                    <a:lnTo>
                      <a:pt x="895" y="66"/>
                    </a:lnTo>
                    <a:lnTo>
                      <a:pt x="893" y="64"/>
                    </a:lnTo>
                    <a:lnTo>
                      <a:pt x="891" y="62"/>
                    </a:lnTo>
                    <a:lnTo>
                      <a:pt x="889" y="61"/>
                    </a:lnTo>
                    <a:lnTo>
                      <a:pt x="886" y="60"/>
                    </a:lnTo>
                    <a:lnTo>
                      <a:pt x="883" y="60"/>
                    </a:lnTo>
                    <a:lnTo>
                      <a:pt x="802" y="60"/>
                    </a:lnTo>
                    <a:lnTo>
                      <a:pt x="803" y="49"/>
                    </a:lnTo>
                    <a:lnTo>
                      <a:pt x="803" y="37"/>
                    </a:lnTo>
                    <a:lnTo>
                      <a:pt x="803" y="27"/>
                    </a:lnTo>
                    <a:lnTo>
                      <a:pt x="803" y="15"/>
                    </a:lnTo>
                    <a:lnTo>
                      <a:pt x="803" y="12"/>
                    </a:lnTo>
                    <a:lnTo>
                      <a:pt x="802" y="10"/>
                    </a:lnTo>
                    <a:lnTo>
                      <a:pt x="801" y="6"/>
                    </a:lnTo>
                    <a:lnTo>
                      <a:pt x="799" y="4"/>
                    </a:lnTo>
                    <a:lnTo>
                      <a:pt x="797" y="2"/>
                    </a:lnTo>
                    <a:lnTo>
                      <a:pt x="795" y="1"/>
                    </a:lnTo>
                    <a:lnTo>
                      <a:pt x="792" y="0"/>
                    </a:lnTo>
                    <a:lnTo>
                      <a:pt x="789" y="0"/>
                    </a:lnTo>
                    <a:lnTo>
                      <a:pt x="111" y="0"/>
                    </a:lnTo>
                    <a:lnTo>
                      <a:pt x="107" y="0"/>
                    </a:lnTo>
                    <a:lnTo>
                      <a:pt x="104" y="1"/>
                    </a:lnTo>
                    <a:lnTo>
                      <a:pt x="102" y="2"/>
                    </a:lnTo>
                    <a:lnTo>
                      <a:pt x="100" y="4"/>
                    </a:lnTo>
                    <a:lnTo>
                      <a:pt x="98" y="6"/>
                    </a:lnTo>
                    <a:lnTo>
                      <a:pt x="97" y="10"/>
                    </a:lnTo>
                    <a:lnTo>
                      <a:pt x="96" y="12"/>
                    </a:lnTo>
                    <a:lnTo>
                      <a:pt x="96" y="15"/>
                    </a:lnTo>
                    <a:lnTo>
                      <a:pt x="96" y="27"/>
                    </a:lnTo>
                    <a:lnTo>
                      <a:pt x="96" y="37"/>
                    </a:lnTo>
                    <a:lnTo>
                      <a:pt x="96" y="49"/>
                    </a:lnTo>
                    <a:lnTo>
                      <a:pt x="96" y="60"/>
                    </a:lnTo>
                    <a:lnTo>
                      <a:pt x="15" y="60"/>
                    </a:lnTo>
                    <a:lnTo>
                      <a:pt x="12" y="60"/>
                    </a:lnTo>
                    <a:lnTo>
                      <a:pt x="10" y="61"/>
                    </a:lnTo>
                    <a:lnTo>
                      <a:pt x="7" y="62"/>
                    </a:lnTo>
                    <a:lnTo>
                      <a:pt x="5" y="64"/>
                    </a:lnTo>
                    <a:lnTo>
                      <a:pt x="4" y="66"/>
                    </a:lnTo>
                    <a:lnTo>
                      <a:pt x="1" y="70"/>
                    </a:lnTo>
                    <a:lnTo>
                      <a:pt x="1" y="72"/>
                    </a:lnTo>
                    <a:lnTo>
                      <a:pt x="0" y="75"/>
                    </a:lnTo>
                    <a:lnTo>
                      <a:pt x="0" y="82"/>
                    </a:lnTo>
                    <a:lnTo>
                      <a:pt x="0" y="90"/>
                    </a:lnTo>
                    <a:lnTo>
                      <a:pt x="0" y="117"/>
                    </a:lnTo>
                    <a:lnTo>
                      <a:pt x="0" y="149"/>
                    </a:lnTo>
                    <a:lnTo>
                      <a:pt x="1" y="166"/>
                    </a:lnTo>
                    <a:lnTo>
                      <a:pt x="3" y="184"/>
                    </a:lnTo>
                    <a:lnTo>
                      <a:pt x="5" y="202"/>
                    </a:lnTo>
                    <a:lnTo>
                      <a:pt x="8" y="220"/>
                    </a:lnTo>
                    <a:lnTo>
                      <a:pt x="11" y="240"/>
                    </a:lnTo>
                    <a:lnTo>
                      <a:pt x="15" y="258"/>
                    </a:lnTo>
                    <a:lnTo>
                      <a:pt x="21" y="277"/>
                    </a:lnTo>
                    <a:lnTo>
                      <a:pt x="28" y="294"/>
                    </a:lnTo>
                    <a:lnTo>
                      <a:pt x="36" y="311"/>
                    </a:lnTo>
                    <a:lnTo>
                      <a:pt x="45" y="328"/>
                    </a:lnTo>
                    <a:lnTo>
                      <a:pt x="56" y="343"/>
                    </a:lnTo>
                    <a:lnTo>
                      <a:pt x="68" y="357"/>
                    </a:lnTo>
                    <a:lnTo>
                      <a:pt x="80" y="368"/>
                    </a:lnTo>
                    <a:lnTo>
                      <a:pt x="91" y="376"/>
                    </a:lnTo>
                    <a:lnTo>
                      <a:pt x="104" y="384"/>
                    </a:lnTo>
                    <a:lnTo>
                      <a:pt x="118" y="390"/>
                    </a:lnTo>
                    <a:lnTo>
                      <a:pt x="132" y="396"/>
                    </a:lnTo>
                    <a:lnTo>
                      <a:pt x="147" y="400"/>
                    </a:lnTo>
                    <a:lnTo>
                      <a:pt x="163" y="402"/>
                    </a:lnTo>
                    <a:lnTo>
                      <a:pt x="179" y="403"/>
                    </a:lnTo>
                    <a:lnTo>
                      <a:pt x="195" y="425"/>
                    </a:lnTo>
                    <a:lnTo>
                      <a:pt x="211" y="443"/>
                    </a:lnTo>
                    <a:lnTo>
                      <a:pt x="227" y="459"/>
                    </a:lnTo>
                    <a:lnTo>
                      <a:pt x="243" y="473"/>
                    </a:lnTo>
                    <a:lnTo>
                      <a:pt x="260" y="486"/>
                    </a:lnTo>
                    <a:lnTo>
                      <a:pt x="276" y="497"/>
                    </a:lnTo>
                    <a:lnTo>
                      <a:pt x="293" y="507"/>
                    </a:lnTo>
                    <a:lnTo>
                      <a:pt x="308" y="517"/>
                    </a:lnTo>
                    <a:lnTo>
                      <a:pt x="328" y="528"/>
                    </a:lnTo>
                    <a:lnTo>
                      <a:pt x="345" y="539"/>
                    </a:lnTo>
                    <a:lnTo>
                      <a:pt x="352" y="545"/>
                    </a:lnTo>
                    <a:lnTo>
                      <a:pt x="359" y="551"/>
                    </a:lnTo>
                    <a:lnTo>
                      <a:pt x="366" y="557"/>
                    </a:lnTo>
                    <a:lnTo>
                      <a:pt x="371" y="564"/>
                    </a:lnTo>
                    <a:lnTo>
                      <a:pt x="377" y="570"/>
                    </a:lnTo>
                    <a:lnTo>
                      <a:pt x="382" y="578"/>
                    </a:lnTo>
                    <a:lnTo>
                      <a:pt x="385" y="585"/>
                    </a:lnTo>
                    <a:lnTo>
                      <a:pt x="390" y="594"/>
                    </a:lnTo>
                    <a:lnTo>
                      <a:pt x="392" y="603"/>
                    </a:lnTo>
                    <a:lnTo>
                      <a:pt x="394" y="614"/>
                    </a:lnTo>
                    <a:lnTo>
                      <a:pt x="395" y="625"/>
                    </a:lnTo>
                    <a:lnTo>
                      <a:pt x="395" y="636"/>
                    </a:lnTo>
                    <a:lnTo>
                      <a:pt x="395" y="660"/>
                    </a:lnTo>
                    <a:lnTo>
                      <a:pt x="393" y="681"/>
                    </a:lnTo>
                    <a:lnTo>
                      <a:pt x="390" y="699"/>
                    </a:lnTo>
                    <a:lnTo>
                      <a:pt x="385" y="717"/>
                    </a:lnTo>
                    <a:lnTo>
                      <a:pt x="380" y="730"/>
                    </a:lnTo>
                    <a:lnTo>
                      <a:pt x="374" y="743"/>
                    </a:lnTo>
                    <a:lnTo>
                      <a:pt x="366" y="754"/>
                    </a:lnTo>
                    <a:lnTo>
                      <a:pt x="358" y="764"/>
                    </a:lnTo>
                    <a:lnTo>
                      <a:pt x="348" y="771"/>
                    </a:lnTo>
                    <a:lnTo>
                      <a:pt x="338" y="778"/>
                    </a:lnTo>
                    <a:lnTo>
                      <a:pt x="327" y="783"/>
                    </a:lnTo>
                    <a:lnTo>
                      <a:pt x="314" y="786"/>
                    </a:lnTo>
                    <a:lnTo>
                      <a:pt x="301" y="789"/>
                    </a:lnTo>
                    <a:lnTo>
                      <a:pt x="287" y="791"/>
                    </a:lnTo>
                    <a:lnTo>
                      <a:pt x="271" y="793"/>
                    </a:lnTo>
                    <a:lnTo>
                      <a:pt x="255" y="793"/>
                    </a:lnTo>
                    <a:lnTo>
                      <a:pt x="252" y="793"/>
                    </a:lnTo>
                    <a:lnTo>
                      <a:pt x="250" y="794"/>
                    </a:lnTo>
                    <a:lnTo>
                      <a:pt x="246" y="795"/>
                    </a:lnTo>
                    <a:lnTo>
                      <a:pt x="244" y="797"/>
                    </a:lnTo>
                    <a:lnTo>
                      <a:pt x="242" y="799"/>
                    </a:lnTo>
                    <a:lnTo>
                      <a:pt x="241" y="802"/>
                    </a:lnTo>
                    <a:lnTo>
                      <a:pt x="240" y="804"/>
                    </a:lnTo>
                    <a:lnTo>
                      <a:pt x="240" y="807"/>
                    </a:lnTo>
                    <a:lnTo>
                      <a:pt x="240" y="882"/>
                    </a:lnTo>
                    <a:lnTo>
                      <a:pt x="240" y="886"/>
                    </a:lnTo>
                    <a:lnTo>
                      <a:pt x="241" y="888"/>
                    </a:lnTo>
                    <a:lnTo>
                      <a:pt x="242" y="891"/>
                    </a:lnTo>
                    <a:lnTo>
                      <a:pt x="244" y="893"/>
                    </a:lnTo>
                    <a:lnTo>
                      <a:pt x="246" y="894"/>
                    </a:lnTo>
                    <a:lnTo>
                      <a:pt x="250" y="896"/>
                    </a:lnTo>
                    <a:lnTo>
                      <a:pt x="252" y="897"/>
                    </a:lnTo>
                    <a:lnTo>
                      <a:pt x="255" y="897"/>
                    </a:lnTo>
                    <a:lnTo>
                      <a:pt x="643" y="897"/>
                    </a:lnTo>
                    <a:lnTo>
                      <a:pt x="646" y="897"/>
                    </a:lnTo>
                    <a:lnTo>
                      <a:pt x="649" y="896"/>
                    </a:lnTo>
                    <a:lnTo>
                      <a:pt x="652" y="894"/>
                    </a:lnTo>
                    <a:lnTo>
                      <a:pt x="654" y="893"/>
                    </a:lnTo>
                    <a:lnTo>
                      <a:pt x="656" y="891"/>
                    </a:lnTo>
                    <a:lnTo>
                      <a:pt x="657" y="888"/>
                    </a:lnTo>
                    <a:lnTo>
                      <a:pt x="658" y="886"/>
                    </a:lnTo>
                    <a:lnTo>
                      <a:pt x="658" y="882"/>
                    </a:lnTo>
                    <a:lnTo>
                      <a:pt x="658" y="807"/>
                    </a:lnTo>
                    <a:lnTo>
                      <a:pt x="658" y="804"/>
                    </a:lnTo>
                    <a:lnTo>
                      <a:pt x="657" y="802"/>
                    </a:lnTo>
                    <a:lnTo>
                      <a:pt x="656" y="799"/>
                    </a:lnTo>
                    <a:lnTo>
                      <a:pt x="654" y="797"/>
                    </a:lnTo>
                    <a:lnTo>
                      <a:pt x="652" y="795"/>
                    </a:lnTo>
                    <a:lnTo>
                      <a:pt x="649" y="794"/>
                    </a:lnTo>
                    <a:lnTo>
                      <a:pt x="646" y="793"/>
                    </a:lnTo>
                    <a:lnTo>
                      <a:pt x="643" y="793"/>
                    </a:lnTo>
                    <a:lnTo>
                      <a:pt x="626" y="791"/>
                    </a:lnTo>
                    <a:lnTo>
                      <a:pt x="610" y="790"/>
                    </a:lnTo>
                    <a:lnTo>
                      <a:pt x="594" y="787"/>
                    </a:lnTo>
                    <a:lnTo>
                      <a:pt x="580" y="783"/>
                    </a:lnTo>
                    <a:lnTo>
                      <a:pt x="567" y="778"/>
                    </a:lnTo>
                    <a:lnTo>
                      <a:pt x="555" y="771"/>
                    </a:lnTo>
                    <a:lnTo>
                      <a:pt x="545" y="764"/>
                    </a:lnTo>
                    <a:lnTo>
                      <a:pt x="535" y="755"/>
                    </a:lnTo>
                    <a:lnTo>
                      <a:pt x="528" y="744"/>
                    </a:lnTo>
                    <a:lnTo>
                      <a:pt x="520" y="733"/>
                    </a:lnTo>
                    <a:lnTo>
                      <a:pt x="515" y="720"/>
                    </a:lnTo>
                    <a:lnTo>
                      <a:pt x="509" y="706"/>
                    </a:lnTo>
                    <a:lnTo>
                      <a:pt x="505" y="691"/>
                    </a:lnTo>
                    <a:lnTo>
                      <a:pt x="503" y="674"/>
                    </a:lnTo>
                    <a:lnTo>
                      <a:pt x="501" y="657"/>
                    </a:lnTo>
                    <a:lnTo>
                      <a:pt x="501" y="637"/>
                    </a:lnTo>
                    <a:lnTo>
                      <a:pt x="501" y="625"/>
                    </a:lnTo>
                    <a:lnTo>
                      <a:pt x="502" y="614"/>
                    </a:lnTo>
                    <a:lnTo>
                      <a:pt x="504" y="603"/>
                    </a:lnTo>
                    <a:lnTo>
                      <a:pt x="507" y="594"/>
                    </a:lnTo>
                    <a:lnTo>
                      <a:pt x="510" y="585"/>
                    </a:lnTo>
                    <a:lnTo>
                      <a:pt x="515" y="578"/>
                    </a:lnTo>
                    <a:lnTo>
                      <a:pt x="519" y="570"/>
                    </a:lnTo>
                    <a:lnTo>
                      <a:pt x="524" y="563"/>
                    </a:lnTo>
                    <a:lnTo>
                      <a:pt x="531" y="556"/>
                    </a:lnTo>
                    <a:lnTo>
                      <a:pt x="537" y="550"/>
                    </a:lnTo>
                    <a:lnTo>
                      <a:pt x="545" y="544"/>
                    </a:lnTo>
                    <a:lnTo>
                      <a:pt x="552" y="539"/>
                    </a:lnTo>
                    <a:lnTo>
                      <a:pt x="569" y="527"/>
                    </a:lnTo>
                    <a:lnTo>
                      <a:pt x="589" y="516"/>
                    </a:lnTo>
                    <a:lnTo>
                      <a:pt x="605" y="506"/>
                    </a:lnTo>
                    <a:lnTo>
                      <a:pt x="621" y="496"/>
                    </a:lnTo>
                    <a:lnTo>
                      <a:pt x="637" y="484"/>
                    </a:lnTo>
                    <a:lnTo>
                      <a:pt x="654" y="473"/>
                    </a:lnTo>
                    <a:lnTo>
                      <a:pt x="670" y="459"/>
                    </a:lnTo>
                    <a:lnTo>
                      <a:pt x="687" y="443"/>
                    </a:lnTo>
                    <a:lnTo>
                      <a:pt x="703" y="425"/>
                    </a:lnTo>
                    <a:lnTo>
                      <a:pt x="718" y="403"/>
                    </a:lnTo>
                    <a:lnTo>
                      <a:pt x="734" y="402"/>
                    </a:lnTo>
                    <a:lnTo>
                      <a:pt x="750" y="400"/>
                    </a:lnTo>
                    <a:lnTo>
                      <a:pt x="764" y="396"/>
                    </a:lnTo>
                    <a:lnTo>
                      <a:pt x="778" y="390"/>
                    </a:lnTo>
                    <a:lnTo>
                      <a:pt x="792" y="384"/>
                    </a:lnTo>
                    <a:lnTo>
                      <a:pt x="805" y="376"/>
                    </a:lnTo>
                    <a:lnTo>
                      <a:pt x="816" y="368"/>
                    </a:lnTo>
                    <a:lnTo>
                      <a:pt x="827" y="357"/>
                    </a:lnTo>
                    <a:lnTo>
                      <a:pt x="833" y="350"/>
                    </a:lnTo>
                    <a:lnTo>
                      <a:pt x="840" y="342"/>
                    </a:lnTo>
                    <a:lnTo>
                      <a:pt x="846" y="335"/>
                    </a:lnTo>
                    <a:lnTo>
                      <a:pt x="852" y="326"/>
                    </a:lnTo>
                    <a:lnTo>
                      <a:pt x="861" y="309"/>
                    </a:lnTo>
                    <a:lnTo>
                      <a:pt x="869" y="291"/>
                    </a:lnTo>
                    <a:lnTo>
                      <a:pt x="876" y="272"/>
                    </a:lnTo>
                    <a:lnTo>
                      <a:pt x="882" y="252"/>
                    </a:lnTo>
                    <a:lnTo>
                      <a:pt x="887" y="233"/>
                    </a:lnTo>
                    <a:lnTo>
                      <a:pt x="890" y="214"/>
                    </a:lnTo>
                    <a:lnTo>
                      <a:pt x="893" y="195"/>
                    </a:lnTo>
                    <a:lnTo>
                      <a:pt x="895" y="175"/>
                    </a:lnTo>
                    <a:lnTo>
                      <a:pt x="897" y="157"/>
                    </a:lnTo>
                    <a:lnTo>
                      <a:pt x="898" y="140"/>
                    </a:lnTo>
                    <a:lnTo>
                      <a:pt x="898" y="110"/>
                    </a:lnTo>
                    <a:lnTo>
                      <a:pt x="89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grpSp>
        <p:sp>
          <p:nvSpPr>
            <p:cNvPr id="24" name="TextBox 23"/>
            <p:cNvSpPr txBox="1"/>
            <p:nvPr/>
          </p:nvSpPr>
          <p:spPr>
            <a:xfrm>
              <a:off x="5007444" y="2216849"/>
              <a:ext cx="4497229" cy="459483"/>
            </a:xfrm>
            <a:prstGeom prst="rect">
              <a:avLst/>
            </a:prstGeom>
            <a:noFill/>
            <a:ln w="6350">
              <a:noFill/>
              <a:prstDash val="dash"/>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1100" b="0" i="0" u="none" strike="noStrike" kern="1200" cap="none" spc="0" normalizeH="0" baseline="0" noProof="0" dirty="0" err="1">
                  <a:ln>
                    <a:noFill/>
                  </a:ln>
                  <a:solidFill>
                    <a:prstClr val="white"/>
                  </a:solidFill>
                  <a:effectLst/>
                  <a:uLnTx/>
                  <a:uFillTx/>
                  <a:latin typeface="Calibri" panose="020F0502020204030204"/>
                  <a:ea typeface="+mn-ea"/>
                  <a:cs typeface="+mn-cs"/>
                </a:rPr>
                <a:t>Build sustainable technology solutions to derive values and improve experience of users and the organization. Our solutions include smart environment monitoring, Parking Management &amp; Surveilance, Asset tracking &amp; monitoring, Energy Management  </a:t>
              </a:r>
              <a:endParaRPr kumimoji="0" lang="en-IN" altLang="en-US" sz="11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sp>
          <p:nvSpPr>
            <p:cNvPr id="25" name="TextBox 24"/>
            <p:cNvSpPr txBox="1"/>
            <p:nvPr/>
          </p:nvSpPr>
          <p:spPr>
            <a:xfrm>
              <a:off x="524198" y="5420374"/>
              <a:ext cx="1248492" cy="194950"/>
            </a:xfrm>
            <a:prstGeom prst="rect">
              <a:avLst/>
            </a:prstGeom>
            <a:noFill/>
            <a:ln w="6350">
              <a:noFill/>
              <a:prstDash val="dash"/>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1400" b="0" i="0" u="none" strike="noStrike" kern="1200" cap="none" spc="0" normalizeH="0" baseline="0" noProof="0" dirty="0">
                  <a:ln>
                    <a:noFill/>
                  </a:ln>
                  <a:solidFill>
                    <a:prstClr val="white"/>
                  </a:solidFill>
                  <a:effectLst/>
                  <a:uLnTx/>
                  <a:uFillTx/>
                  <a:latin typeface="Calibri" panose="020F0502020204030204"/>
                  <a:ea typeface="+mn-ea"/>
                  <a:cs typeface="+mn-cs"/>
                </a:rPr>
                <a:t>Product IoT</a:t>
              </a:r>
              <a:endParaRPr kumimoji="0" lang="en-IN" alt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p:cNvSpPr txBox="1"/>
            <p:nvPr/>
          </p:nvSpPr>
          <p:spPr>
            <a:xfrm>
              <a:off x="1961781" y="4258324"/>
              <a:ext cx="1248492" cy="194950"/>
            </a:xfrm>
            <a:prstGeom prst="rect">
              <a:avLst/>
            </a:prstGeom>
            <a:noFill/>
            <a:ln w="6350">
              <a:noFill/>
              <a:prstDash val="dash"/>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1400" b="0" i="0" u="none" strike="noStrike" kern="1200" cap="none" spc="0" normalizeH="0" baseline="0" noProof="0" dirty="0">
                  <a:ln>
                    <a:noFill/>
                  </a:ln>
                  <a:solidFill>
                    <a:prstClr val="white"/>
                  </a:solidFill>
                  <a:effectLst/>
                  <a:uLnTx/>
                  <a:uFillTx/>
                  <a:latin typeface="Calibri" panose="020F0502020204030204"/>
                  <a:ea typeface="+mn-ea"/>
                  <a:cs typeface="+mn-cs"/>
                </a:rPr>
                <a:t>Industrial IoT</a:t>
              </a:r>
              <a:endParaRPr kumimoji="0" lang="en-IN" alt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3445035" y="2756971"/>
              <a:ext cx="1248492" cy="194950"/>
            </a:xfrm>
            <a:prstGeom prst="rect">
              <a:avLst/>
            </a:prstGeom>
            <a:noFill/>
            <a:ln w="6350">
              <a:noFill/>
              <a:prstDash val="dash"/>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1400" b="0" i="0" u="none" strike="noStrike" kern="1200" cap="none" spc="0" normalizeH="0" baseline="0" noProof="0" dirty="0">
                  <a:ln>
                    <a:noFill/>
                  </a:ln>
                  <a:solidFill>
                    <a:prstClr val="white"/>
                  </a:solidFill>
                  <a:effectLst/>
                  <a:uLnTx/>
                  <a:uFillTx/>
                  <a:latin typeface="Calibri" panose="020F0502020204030204"/>
                  <a:ea typeface="+mn-ea"/>
                  <a:cs typeface="+mn-cs"/>
                </a:rPr>
                <a:t>Smart Campus</a:t>
              </a:r>
              <a:endParaRPr kumimoji="0" lang="en-IN" alt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5819775" y="3599506"/>
              <a:ext cx="3550619" cy="459483"/>
            </a:xfrm>
            <a:prstGeom prst="rect">
              <a:avLst/>
            </a:prstGeom>
            <a:noFill/>
            <a:ln w="6350">
              <a:noFill/>
              <a:prstDash val="dash"/>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1100" b="0" i="0" u="none" strike="noStrike" kern="1200" cap="none" spc="0" normalizeH="0" baseline="0" noProof="0" dirty="0" err="1">
                  <a:ln>
                    <a:noFill/>
                  </a:ln>
                  <a:solidFill>
                    <a:prstClr val="white"/>
                  </a:solidFill>
                  <a:effectLst/>
                  <a:uLnTx/>
                  <a:uFillTx/>
                  <a:latin typeface="Calibri" panose="020F0502020204030204"/>
                  <a:ea typeface="+mn-ea"/>
                  <a:cs typeface="+mn-cs"/>
                </a:rPr>
                <a:t>Facilitate industries to transform themseleves by connecting devices / equipments, processes &amp; people to improve process efficiency and monitor product quality</a:t>
              </a:r>
              <a:endParaRPr kumimoji="0" lang="en-IN" alt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6772274" y="4976176"/>
              <a:ext cx="2440671" cy="459483"/>
            </a:xfrm>
            <a:prstGeom prst="rect">
              <a:avLst/>
            </a:prstGeom>
            <a:noFill/>
            <a:ln w="6350">
              <a:noFill/>
              <a:prstDash val="dash"/>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1100" b="0" i="0" u="none" strike="noStrike" kern="1200" cap="none" spc="0" normalizeH="0" baseline="0" noProof="0" dirty="0" err="1">
                  <a:ln>
                    <a:noFill/>
                  </a:ln>
                  <a:solidFill>
                    <a:prstClr val="white"/>
                  </a:solidFill>
                  <a:effectLst/>
                  <a:uLnTx/>
                  <a:uFillTx/>
                  <a:latin typeface="Calibri" panose="020F0502020204030204"/>
                  <a:ea typeface="+mn-ea"/>
                  <a:cs typeface="+mn-cs"/>
                </a:rPr>
                <a:t>Provide innovative solutions by efficient analysis of data collected from IoT devices and generate useful insights.</a:t>
              </a:r>
              <a:endParaRPr kumimoji="0" lang="en-IN" alt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 name="Rectangle 4"/>
          <p:cNvSpPr/>
          <p:nvPr/>
        </p:nvSpPr>
        <p:spPr>
          <a:xfrm>
            <a:off x="11271250" y="0"/>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p>
            <a:pPr marL="12065" algn="ctr">
              <a:spcBef>
                <a:spcPts val="580"/>
              </a:spcBef>
              <a:tabLst>
                <a:tab pos="591185" algn="l"/>
                <a:tab pos="591820" algn="l"/>
              </a:tabLst>
            </a:pPr>
            <a:r>
              <a:rPr lang="en-IN" sz="2800" spc="-30" dirty="0" smtClean="0">
                <a:solidFill>
                  <a:schemeClr val="tx2">
                    <a:lumMod val="75000"/>
                  </a:schemeClr>
                </a:solidFill>
                <a:latin typeface="Times New Roman" panose="02020603050405020304" pitchFamily="18" charset="0"/>
                <a:cs typeface="Times New Roman" panose="02020603050405020304" pitchFamily="18" charset="0"/>
                <a:sym typeface="+mn-ea"/>
              </a:rPr>
              <a:t>IOT Based Smart Campus Solution</a:t>
            </a:r>
            <a:endParaRPr lang="en-IN" sz="28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smtClean="0">
                <a:hlinkClick r:id="rId1"/>
              </a:rPr>
              <a:t>www.soulunileaders.com</a:t>
            </a:r>
            <a:endParaRPr lang="en-IN" smtClean="0"/>
          </a:p>
          <a:p>
            <a:r>
              <a:rPr lang="en-US" smtClean="0"/>
              <a:t>Email: soul@soulunileaders.com </a:t>
            </a:r>
            <a:endParaRPr lang="en-US" smtClean="0"/>
          </a:p>
          <a:p>
            <a:r>
              <a:rPr lang="en-US" smtClean="0"/>
              <a:t>| Phone: +91 </a:t>
            </a:r>
            <a:r>
              <a:rPr lang="en-US" dirty="0" smtClean="0">
                <a:sym typeface="+mn-ea"/>
              </a:rPr>
              <a:t>7077769334</a:t>
            </a:r>
            <a:r>
              <a:rPr lang="en-US" smtClean="0"/>
              <a:t> |</a:t>
            </a:r>
            <a:endParaRPr lang="en-IN" dirty="0"/>
          </a:p>
        </p:txBody>
      </p:sp>
      <p:sp>
        <p:nvSpPr>
          <p:cNvPr id="5" name="Rectangle 4"/>
          <p:cNvSpPr/>
          <p:nvPr/>
        </p:nvSpPr>
        <p:spPr>
          <a:xfrm>
            <a:off x="11265031" y="0"/>
            <a:ext cx="926969" cy="626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solidFill>
                <a:schemeClr val="tx1"/>
              </a:solidFill>
            </a:endParaRPr>
          </a:p>
        </p:txBody>
      </p:sp>
      <p:grpSp>
        <p:nvGrpSpPr>
          <p:cNvPr id="3" name="Group 2"/>
          <p:cNvGrpSpPr/>
          <p:nvPr/>
        </p:nvGrpSpPr>
        <p:grpSpPr>
          <a:xfrm>
            <a:off x="572343" y="844679"/>
            <a:ext cx="10197212" cy="4741228"/>
            <a:chOff x="572343" y="844679"/>
            <a:chExt cx="10197212" cy="4741228"/>
          </a:xfrm>
        </p:grpSpPr>
        <p:sp>
          <p:nvSpPr>
            <p:cNvPr id="6" name="object 2"/>
            <p:cNvSpPr txBox="1"/>
            <p:nvPr/>
          </p:nvSpPr>
          <p:spPr>
            <a:xfrm>
              <a:off x="572343" y="3439544"/>
              <a:ext cx="1109980"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15">
                  <a:latin typeface="Calibri" panose="020F0502020204030204"/>
                  <a:cs typeface="Calibri" panose="020F0502020204030204"/>
                </a:rPr>
                <a:t>F</a:t>
              </a:r>
              <a:r>
                <a:rPr sz="1200">
                  <a:latin typeface="Calibri" panose="020F0502020204030204"/>
                  <a:cs typeface="Calibri" panose="020F0502020204030204"/>
                </a:rPr>
                <a:t>ee</a:t>
              </a:r>
              <a:r>
                <a:rPr sz="1200" spc="-10">
                  <a:latin typeface="Calibri" panose="020F0502020204030204"/>
                  <a:cs typeface="Calibri" panose="020F0502020204030204"/>
                </a:rPr>
                <a:t> M</a:t>
              </a:r>
              <a:r>
                <a:rPr sz="1200">
                  <a:latin typeface="Calibri" panose="020F0502020204030204"/>
                  <a:cs typeface="Calibri" panose="020F0502020204030204"/>
                </a:rPr>
                <a:t>a</a:t>
              </a:r>
              <a:r>
                <a:rPr sz="1200" spc="5">
                  <a:latin typeface="Calibri" panose="020F0502020204030204"/>
                  <a:cs typeface="Calibri" panose="020F0502020204030204"/>
                </a:rPr>
                <a:t>n</a:t>
              </a:r>
              <a:r>
                <a:rPr sz="1200">
                  <a:latin typeface="Calibri" panose="020F0502020204030204"/>
                  <a:cs typeface="Calibri" panose="020F0502020204030204"/>
                </a:rPr>
                <a:t>a</a:t>
              </a:r>
              <a:r>
                <a:rPr sz="1200" spc="-25">
                  <a:latin typeface="Calibri" panose="020F0502020204030204"/>
                  <a:cs typeface="Calibri" panose="020F0502020204030204"/>
                </a:rPr>
                <a:t>g</a:t>
              </a:r>
              <a:r>
                <a:rPr sz="1200">
                  <a:latin typeface="Calibri" panose="020F0502020204030204"/>
                  <a:cs typeface="Calibri" panose="020F0502020204030204"/>
                </a:rPr>
                <a:t>em</a:t>
              </a:r>
              <a:r>
                <a:rPr sz="1200" spc="5">
                  <a:latin typeface="Calibri" panose="020F0502020204030204"/>
                  <a:cs typeface="Calibri" panose="020F0502020204030204"/>
                </a:rPr>
                <a:t>e</a:t>
              </a:r>
              <a:r>
                <a:rPr sz="1200" spc="-15">
                  <a:latin typeface="Calibri" panose="020F0502020204030204"/>
                  <a:cs typeface="Calibri" panose="020F0502020204030204"/>
                </a:rPr>
                <a:t>n</a:t>
              </a:r>
              <a:r>
                <a:rPr sz="1200">
                  <a:latin typeface="Calibri" panose="020F0502020204030204"/>
                  <a:cs typeface="Calibri" panose="020F0502020204030204"/>
                </a:rPr>
                <a:t>t</a:t>
              </a:r>
              <a:endParaRPr sz="1200">
                <a:latin typeface="Calibri" panose="020F0502020204030204"/>
                <a:cs typeface="Calibri" panose="020F0502020204030204"/>
              </a:endParaRPr>
            </a:p>
          </p:txBody>
        </p:sp>
        <p:sp>
          <p:nvSpPr>
            <p:cNvPr id="7" name="object 3"/>
            <p:cNvSpPr txBox="1"/>
            <p:nvPr/>
          </p:nvSpPr>
          <p:spPr>
            <a:xfrm>
              <a:off x="2179275" y="3439544"/>
              <a:ext cx="128460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10">
                  <a:latin typeface="Calibri" panose="020F0502020204030204"/>
                  <a:cs typeface="Calibri" panose="020F0502020204030204"/>
                </a:rPr>
                <a:t>Hostel</a:t>
              </a:r>
              <a:r>
                <a:rPr sz="1200" spc="-35">
                  <a:latin typeface="Calibri" panose="020F0502020204030204"/>
                  <a:cs typeface="Calibri" panose="020F0502020204030204"/>
                </a:rPr>
                <a:t> </a:t>
              </a:r>
              <a:r>
                <a:rPr sz="1200" spc="-5">
                  <a:latin typeface="Calibri" panose="020F0502020204030204"/>
                  <a:cs typeface="Calibri" panose="020F0502020204030204"/>
                </a:rPr>
                <a:t>Management</a:t>
              </a:r>
              <a:endParaRPr sz="1200">
                <a:latin typeface="Calibri" panose="020F0502020204030204"/>
                <a:cs typeface="Calibri" panose="020F0502020204030204"/>
              </a:endParaRPr>
            </a:p>
          </p:txBody>
        </p:sp>
        <p:sp>
          <p:nvSpPr>
            <p:cNvPr id="8" name="object 4"/>
            <p:cNvSpPr txBox="1"/>
            <p:nvPr/>
          </p:nvSpPr>
          <p:spPr>
            <a:xfrm>
              <a:off x="4105864" y="3368550"/>
              <a:ext cx="855980" cy="39116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80645">
                <a:lnSpc>
                  <a:spcPct val="100000"/>
                </a:lnSpc>
                <a:spcBef>
                  <a:spcPts val="100"/>
                </a:spcBef>
              </a:pPr>
              <a:r>
                <a:rPr sz="1200" spc="-5">
                  <a:latin typeface="Calibri" panose="020F0502020204030204"/>
                  <a:cs typeface="Calibri" panose="020F0502020204030204"/>
                </a:rPr>
                <a:t>Time </a:t>
              </a:r>
              <a:r>
                <a:rPr sz="1200" spc="-20">
                  <a:latin typeface="Calibri" panose="020F0502020204030204"/>
                  <a:cs typeface="Calibri" panose="020F0502020204030204"/>
                </a:rPr>
                <a:t>Table </a:t>
              </a:r>
              <a:r>
                <a:rPr sz="1200" spc="-15">
                  <a:latin typeface="Calibri" panose="020F0502020204030204"/>
                  <a:cs typeface="Calibri" panose="020F0502020204030204"/>
                </a:rPr>
                <a:t> </a:t>
              </a:r>
              <a:r>
                <a:rPr sz="1200" spc="-10">
                  <a:latin typeface="Calibri" panose="020F0502020204030204"/>
                  <a:cs typeface="Calibri" panose="020F0502020204030204"/>
                </a:rPr>
                <a:t>M</a:t>
              </a:r>
              <a:r>
                <a:rPr sz="1200">
                  <a:latin typeface="Calibri" panose="020F0502020204030204"/>
                  <a:cs typeface="Calibri" panose="020F0502020204030204"/>
                </a:rPr>
                <a:t>a</a:t>
              </a:r>
              <a:r>
                <a:rPr sz="1200" spc="5">
                  <a:latin typeface="Calibri" panose="020F0502020204030204"/>
                  <a:cs typeface="Calibri" panose="020F0502020204030204"/>
                </a:rPr>
                <a:t>n</a:t>
              </a:r>
              <a:r>
                <a:rPr sz="1200">
                  <a:latin typeface="Calibri" panose="020F0502020204030204"/>
                  <a:cs typeface="Calibri" panose="020F0502020204030204"/>
                </a:rPr>
                <a:t>a</a:t>
              </a:r>
              <a:r>
                <a:rPr sz="1200" spc="-25">
                  <a:latin typeface="Calibri" panose="020F0502020204030204"/>
                  <a:cs typeface="Calibri" panose="020F0502020204030204"/>
                </a:rPr>
                <a:t>g</a:t>
              </a:r>
              <a:r>
                <a:rPr sz="1200">
                  <a:latin typeface="Calibri" panose="020F0502020204030204"/>
                  <a:cs typeface="Calibri" panose="020F0502020204030204"/>
                </a:rPr>
                <a:t>em</a:t>
              </a:r>
              <a:r>
                <a:rPr sz="1200" spc="5">
                  <a:latin typeface="Calibri" panose="020F0502020204030204"/>
                  <a:cs typeface="Calibri" panose="020F0502020204030204"/>
                </a:rPr>
                <a:t>e</a:t>
              </a:r>
              <a:r>
                <a:rPr sz="1200" spc="-15">
                  <a:latin typeface="Calibri" panose="020F0502020204030204"/>
                  <a:cs typeface="Calibri" panose="020F0502020204030204"/>
                </a:rPr>
                <a:t>n</a:t>
              </a:r>
              <a:r>
                <a:rPr sz="1200">
                  <a:latin typeface="Calibri" panose="020F0502020204030204"/>
                  <a:cs typeface="Calibri" panose="020F0502020204030204"/>
                </a:rPr>
                <a:t>t</a:t>
              </a:r>
              <a:endParaRPr sz="1200">
                <a:latin typeface="Calibri" panose="020F0502020204030204"/>
                <a:cs typeface="Calibri" panose="020F0502020204030204"/>
              </a:endParaRPr>
            </a:p>
          </p:txBody>
        </p:sp>
        <p:sp>
          <p:nvSpPr>
            <p:cNvPr id="9" name="object 5"/>
            <p:cNvSpPr txBox="1"/>
            <p:nvPr/>
          </p:nvSpPr>
          <p:spPr>
            <a:xfrm>
              <a:off x="5485593" y="3418652"/>
              <a:ext cx="1309370" cy="2089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5">
                  <a:latin typeface="Calibri" panose="020F0502020204030204"/>
                  <a:cs typeface="Calibri" panose="020F0502020204030204"/>
                </a:rPr>
                <a:t>Accounting</a:t>
              </a:r>
              <a:r>
                <a:rPr sz="1200" spc="-50">
                  <a:latin typeface="Calibri" panose="020F0502020204030204"/>
                  <a:cs typeface="Calibri" panose="020F0502020204030204"/>
                </a:rPr>
                <a:t> </a:t>
              </a:r>
              <a:r>
                <a:rPr sz="1200">
                  <a:latin typeface="Calibri" panose="020F0502020204030204"/>
                  <a:cs typeface="Calibri" panose="020F0502020204030204"/>
                </a:rPr>
                <a:t>&amp;</a:t>
              </a:r>
              <a:r>
                <a:rPr sz="1200" spc="-25">
                  <a:latin typeface="Calibri" panose="020F0502020204030204"/>
                  <a:cs typeface="Calibri" panose="020F0502020204030204"/>
                </a:rPr>
                <a:t> </a:t>
              </a:r>
              <a:r>
                <a:rPr sz="1200" spc="-10">
                  <a:latin typeface="Calibri" panose="020F0502020204030204"/>
                  <a:cs typeface="Calibri" panose="020F0502020204030204"/>
                </a:rPr>
                <a:t>Payroll</a:t>
              </a:r>
              <a:endParaRPr sz="1200">
                <a:latin typeface="Calibri" panose="020F0502020204030204"/>
                <a:cs typeface="Calibri" panose="020F0502020204030204"/>
              </a:endParaRPr>
            </a:p>
          </p:txBody>
        </p:sp>
        <p:sp>
          <p:nvSpPr>
            <p:cNvPr id="10" name="object 6"/>
            <p:cNvSpPr txBox="1"/>
            <p:nvPr/>
          </p:nvSpPr>
          <p:spPr>
            <a:xfrm>
              <a:off x="8968314" y="3434463"/>
              <a:ext cx="1676400"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5">
                  <a:latin typeface="Calibri" panose="020F0502020204030204"/>
                  <a:cs typeface="Calibri" panose="020F0502020204030204"/>
                </a:rPr>
                <a:t>SMS</a:t>
              </a:r>
              <a:r>
                <a:rPr sz="1200" spc="-20">
                  <a:latin typeface="Calibri" panose="020F0502020204030204"/>
                  <a:cs typeface="Calibri" panose="020F0502020204030204"/>
                </a:rPr>
                <a:t> </a:t>
              </a:r>
              <a:r>
                <a:rPr sz="1200">
                  <a:latin typeface="Calibri" panose="020F0502020204030204"/>
                  <a:cs typeface="Calibri" panose="020F0502020204030204"/>
                </a:rPr>
                <a:t>&amp;</a:t>
              </a:r>
              <a:r>
                <a:rPr sz="1200" spc="-20">
                  <a:latin typeface="Calibri" panose="020F0502020204030204"/>
                  <a:cs typeface="Calibri" panose="020F0502020204030204"/>
                </a:rPr>
                <a:t> </a:t>
              </a:r>
              <a:r>
                <a:rPr sz="1200" spc="-5">
                  <a:latin typeface="Calibri" panose="020F0502020204030204"/>
                  <a:cs typeface="Calibri" panose="020F0502020204030204"/>
                </a:rPr>
                <a:t>E-mail</a:t>
              </a:r>
              <a:r>
                <a:rPr sz="1200">
                  <a:latin typeface="Calibri" panose="020F0502020204030204"/>
                  <a:cs typeface="Calibri" panose="020F0502020204030204"/>
                </a:rPr>
                <a:t> </a:t>
              </a:r>
              <a:r>
                <a:rPr sz="1200" spc="-5">
                  <a:latin typeface="Calibri" panose="020F0502020204030204"/>
                  <a:cs typeface="Calibri" panose="020F0502020204030204"/>
                </a:rPr>
                <a:t>Notifications</a:t>
              </a:r>
              <a:endParaRPr sz="1200">
                <a:latin typeface="Calibri" panose="020F0502020204030204"/>
                <a:cs typeface="Calibri" panose="020F0502020204030204"/>
              </a:endParaRPr>
            </a:p>
          </p:txBody>
        </p:sp>
        <p:sp>
          <p:nvSpPr>
            <p:cNvPr id="11" name="object 7"/>
            <p:cNvSpPr txBox="1"/>
            <p:nvPr/>
          </p:nvSpPr>
          <p:spPr>
            <a:xfrm>
              <a:off x="7162374" y="3420240"/>
              <a:ext cx="138874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latin typeface="Calibri" panose="020F0502020204030204"/>
                  <a:cs typeface="Calibri" panose="020F0502020204030204"/>
                </a:rPr>
                <a:t>Bio-metric</a:t>
              </a:r>
              <a:r>
                <a:rPr sz="1200" spc="-60">
                  <a:latin typeface="Calibri" panose="020F0502020204030204"/>
                  <a:cs typeface="Calibri" panose="020F0502020204030204"/>
                </a:rPr>
                <a:t> </a:t>
              </a:r>
              <a:r>
                <a:rPr sz="1200" spc="-10">
                  <a:latin typeface="Calibri" panose="020F0502020204030204"/>
                  <a:cs typeface="Calibri" panose="020F0502020204030204"/>
                </a:rPr>
                <a:t>Integration</a:t>
              </a:r>
              <a:endParaRPr sz="1200">
                <a:latin typeface="Calibri" panose="020F0502020204030204"/>
                <a:cs typeface="Calibri" panose="020F0502020204030204"/>
              </a:endParaRPr>
            </a:p>
          </p:txBody>
        </p:sp>
        <p:pic>
          <p:nvPicPr>
            <p:cNvPr id="12" name="object 8"/>
            <p:cNvPicPr/>
            <p:nvPr/>
          </p:nvPicPr>
          <p:blipFill>
            <a:blip r:embed="rId2" cstate="print"/>
            <a:stretch>
              <a:fillRect/>
            </a:stretch>
          </p:blipFill>
          <p:spPr>
            <a:xfrm>
              <a:off x="764749" y="2521080"/>
              <a:ext cx="772160" cy="774700"/>
            </a:xfrm>
            <a:prstGeom prst="rect">
              <a:avLst/>
            </a:prstGeom>
          </p:spPr>
        </p:pic>
        <p:pic>
          <p:nvPicPr>
            <p:cNvPr id="13" name="object 9"/>
            <p:cNvPicPr/>
            <p:nvPr/>
          </p:nvPicPr>
          <p:blipFill>
            <a:blip r:embed="rId3" cstate="print"/>
            <a:stretch>
              <a:fillRect/>
            </a:stretch>
          </p:blipFill>
          <p:spPr>
            <a:xfrm>
              <a:off x="4094689" y="2518540"/>
              <a:ext cx="957580" cy="822960"/>
            </a:xfrm>
            <a:prstGeom prst="rect">
              <a:avLst/>
            </a:prstGeom>
          </p:spPr>
        </p:pic>
        <p:pic>
          <p:nvPicPr>
            <p:cNvPr id="14" name="object 10"/>
            <p:cNvPicPr/>
            <p:nvPr/>
          </p:nvPicPr>
          <p:blipFill>
            <a:blip r:embed="rId4" cstate="print"/>
            <a:stretch>
              <a:fillRect/>
            </a:stretch>
          </p:blipFill>
          <p:spPr>
            <a:xfrm>
              <a:off x="2296369" y="2551560"/>
              <a:ext cx="1092200" cy="774699"/>
            </a:xfrm>
            <a:prstGeom prst="rect">
              <a:avLst/>
            </a:prstGeom>
          </p:spPr>
        </p:pic>
        <p:pic>
          <p:nvPicPr>
            <p:cNvPr id="15" name="object 11"/>
            <p:cNvPicPr/>
            <p:nvPr/>
          </p:nvPicPr>
          <p:blipFill>
            <a:blip r:embed="rId5" cstate="print"/>
            <a:stretch>
              <a:fillRect/>
            </a:stretch>
          </p:blipFill>
          <p:spPr>
            <a:xfrm>
              <a:off x="5758389" y="2467740"/>
              <a:ext cx="970280" cy="730874"/>
            </a:xfrm>
            <a:prstGeom prst="rect">
              <a:avLst/>
            </a:prstGeom>
          </p:spPr>
        </p:pic>
        <p:pic>
          <p:nvPicPr>
            <p:cNvPr id="16" name="object 12"/>
            <p:cNvPicPr/>
            <p:nvPr/>
          </p:nvPicPr>
          <p:blipFill>
            <a:blip r:embed="rId6" cstate="print"/>
            <a:stretch>
              <a:fillRect/>
            </a:stretch>
          </p:blipFill>
          <p:spPr>
            <a:xfrm>
              <a:off x="9314389" y="2462660"/>
              <a:ext cx="1137920" cy="833119"/>
            </a:xfrm>
            <a:prstGeom prst="rect">
              <a:avLst/>
            </a:prstGeom>
          </p:spPr>
        </p:pic>
        <p:pic>
          <p:nvPicPr>
            <p:cNvPr id="17" name="object 13"/>
            <p:cNvPicPr/>
            <p:nvPr/>
          </p:nvPicPr>
          <p:blipFill>
            <a:blip r:embed="rId7" cstate="print"/>
            <a:stretch>
              <a:fillRect/>
            </a:stretch>
          </p:blipFill>
          <p:spPr>
            <a:xfrm>
              <a:off x="7541034" y="2556707"/>
              <a:ext cx="585427" cy="782496"/>
            </a:xfrm>
            <a:prstGeom prst="rect">
              <a:avLst/>
            </a:prstGeom>
          </p:spPr>
        </p:pic>
        <p:sp>
          <p:nvSpPr>
            <p:cNvPr id="18" name="object 14"/>
            <p:cNvSpPr txBox="1"/>
            <p:nvPr/>
          </p:nvSpPr>
          <p:spPr>
            <a:xfrm>
              <a:off x="651084" y="1824485"/>
              <a:ext cx="94551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5">
                  <a:latin typeface="Calibri" panose="020F0502020204030204"/>
                  <a:cs typeface="Calibri" panose="020F0502020204030204"/>
                </a:rPr>
                <a:t>Administration</a:t>
              </a:r>
              <a:endParaRPr sz="1200">
                <a:latin typeface="Calibri" panose="020F0502020204030204"/>
                <a:cs typeface="Calibri" panose="020F0502020204030204"/>
              </a:endParaRPr>
            </a:p>
          </p:txBody>
        </p:sp>
        <p:sp>
          <p:nvSpPr>
            <p:cNvPr id="19" name="object 15"/>
            <p:cNvSpPr txBox="1"/>
            <p:nvPr/>
          </p:nvSpPr>
          <p:spPr>
            <a:xfrm>
              <a:off x="2163019" y="1835915"/>
              <a:ext cx="66611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5">
                  <a:latin typeface="Calibri" panose="020F0502020204030204"/>
                  <a:cs typeface="Calibri" panose="020F0502020204030204"/>
                </a:rPr>
                <a:t>Admission</a:t>
              </a:r>
              <a:endParaRPr sz="1200">
                <a:latin typeface="Calibri" panose="020F0502020204030204"/>
                <a:cs typeface="Calibri" panose="020F0502020204030204"/>
              </a:endParaRPr>
            </a:p>
          </p:txBody>
        </p:sp>
        <p:sp>
          <p:nvSpPr>
            <p:cNvPr id="20" name="object 16"/>
            <p:cNvSpPr txBox="1"/>
            <p:nvPr/>
          </p:nvSpPr>
          <p:spPr>
            <a:xfrm>
              <a:off x="3403554" y="1827660"/>
              <a:ext cx="68643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latin typeface="Calibri" panose="020F0502020204030204"/>
                  <a:cs typeface="Calibri" panose="020F0502020204030204"/>
                </a:rPr>
                <a:t>A</a:t>
              </a:r>
              <a:r>
                <a:rPr sz="1200" spc="-30">
                  <a:latin typeface="Calibri" panose="020F0502020204030204"/>
                  <a:cs typeface="Calibri" panose="020F0502020204030204"/>
                </a:rPr>
                <a:t>c</a:t>
              </a:r>
              <a:r>
                <a:rPr sz="1200">
                  <a:latin typeface="Calibri" panose="020F0502020204030204"/>
                  <a:cs typeface="Calibri" panose="020F0502020204030204"/>
                </a:rPr>
                <a:t>a</a:t>
              </a:r>
              <a:r>
                <a:rPr sz="1200" spc="5">
                  <a:latin typeface="Calibri" panose="020F0502020204030204"/>
                  <a:cs typeface="Calibri" panose="020F0502020204030204"/>
                </a:rPr>
                <a:t>d</a:t>
              </a:r>
              <a:r>
                <a:rPr sz="1200">
                  <a:latin typeface="Calibri" panose="020F0502020204030204"/>
                  <a:cs typeface="Calibri" panose="020F0502020204030204"/>
                </a:rPr>
                <a:t>em</a:t>
              </a:r>
              <a:r>
                <a:rPr sz="1200" spc="5">
                  <a:latin typeface="Calibri" panose="020F0502020204030204"/>
                  <a:cs typeface="Calibri" panose="020F0502020204030204"/>
                </a:rPr>
                <a:t>i</a:t>
              </a:r>
              <a:r>
                <a:rPr sz="1200" spc="-10">
                  <a:latin typeface="Calibri" panose="020F0502020204030204"/>
                  <a:cs typeface="Calibri" panose="020F0502020204030204"/>
                </a:rPr>
                <a:t>c</a:t>
              </a:r>
              <a:r>
                <a:rPr sz="1200">
                  <a:latin typeface="Calibri" panose="020F0502020204030204"/>
                  <a:cs typeface="Calibri" panose="020F0502020204030204"/>
                </a:rPr>
                <a:t>s</a:t>
              </a:r>
              <a:endParaRPr sz="1200">
                <a:latin typeface="Calibri" panose="020F0502020204030204"/>
                <a:cs typeface="Calibri" panose="020F0502020204030204"/>
              </a:endParaRPr>
            </a:p>
          </p:txBody>
        </p:sp>
        <p:sp>
          <p:nvSpPr>
            <p:cNvPr id="21" name="object 17"/>
            <p:cNvSpPr txBox="1"/>
            <p:nvPr/>
          </p:nvSpPr>
          <p:spPr>
            <a:xfrm>
              <a:off x="4549602" y="1835280"/>
              <a:ext cx="1374140"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5">
                  <a:latin typeface="Calibri" panose="020F0502020204030204"/>
                  <a:cs typeface="Calibri" panose="020F0502020204030204"/>
                </a:rPr>
                <a:t>S</a:t>
              </a:r>
              <a:r>
                <a:rPr sz="1200">
                  <a:latin typeface="Calibri" panose="020F0502020204030204"/>
                  <a:cs typeface="Calibri" panose="020F0502020204030204"/>
                </a:rPr>
                <a:t>t</a:t>
              </a:r>
              <a:r>
                <a:rPr sz="1200" spc="5">
                  <a:latin typeface="Calibri" panose="020F0502020204030204"/>
                  <a:cs typeface="Calibri" panose="020F0502020204030204"/>
                </a:rPr>
                <a:t>ud</a:t>
              </a:r>
              <a:r>
                <a:rPr sz="1200">
                  <a:latin typeface="Calibri" panose="020F0502020204030204"/>
                  <a:cs typeface="Calibri" panose="020F0502020204030204"/>
                </a:rPr>
                <a:t>e</a:t>
              </a:r>
              <a:r>
                <a:rPr sz="1200" spc="-10">
                  <a:latin typeface="Calibri" panose="020F0502020204030204"/>
                  <a:cs typeface="Calibri" panose="020F0502020204030204"/>
                </a:rPr>
                <a:t>n</a:t>
              </a:r>
              <a:r>
                <a:rPr sz="1200">
                  <a:latin typeface="Calibri" panose="020F0502020204030204"/>
                  <a:cs typeface="Calibri" panose="020F0502020204030204"/>
                </a:rPr>
                <a:t>t</a:t>
              </a:r>
              <a:r>
                <a:rPr sz="1200" spc="-55">
                  <a:latin typeface="Calibri" panose="020F0502020204030204"/>
                  <a:cs typeface="Calibri" panose="020F0502020204030204"/>
                </a:rPr>
                <a:t> </a:t>
              </a:r>
              <a:r>
                <a:rPr sz="1200" spc="-10">
                  <a:latin typeface="Calibri" panose="020F0502020204030204"/>
                  <a:cs typeface="Calibri" panose="020F0502020204030204"/>
                </a:rPr>
                <a:t>M</a:t>
              </a:r>
              <a:r>
                <a:rPr sz="1200">
                  <a:latin typeface="Calibri" panose="020F0502020204030204"/>
                  <a:cs typeface="Calibri" panose="020F0502020204030204"/>
                </a:rPr>
                <a:t>a</a:t>
              </a:r>
              <a:r>
                <a:rPr sz="1200" spc="5">
                  <a:latin typeface="Calibri" panose="020F0502020204030204"/>
                  <a:cs typeface="Calibri" panose="020F0502020204030204"/>
                </a:rPr>
                <a:t>n</a:t>
              </a:r>
              <a:r>
                <a:rPr sz="1200">
                  <a:latin typeface="Calibri" panose="020F0502020204030204"/>
                  <a:cs typeface="Calibri" panose="020F0502020204030204"/>
                </a:rPr>
                <a:t>a</a:t>
              </a:r>
              <a:r>
                <a:rPr sz="1200" spc="-25">
                  <a:latin typeface="Calibri" panose="020F0502020204030204"/>
                  <a:cs typeface="Calibri" panose="020F0502020204030204"/>
                </a:rPr>
                <a:t>g</a:t>
              </a:r>
              <a:r>
                <a:rPr sz="1200">
                  <a:latin typeface="Calibri" panose="020F0502020204030204"/>
                  <a:cs typeface="Calibri" panose="020F0502020204030204"/>
                </a:rPr>
                <a:t>em</a:t>
              </a:r>
              <a:r>
                <a:rPr sz="1200" spc="5">
                  <a:latin typeface="Calibri" panose="020F0502020204030204"/>
                  <a:cs typeface="Calibri" panose="020F0502020204030204"/>
                </a:rPr>
                <a:t>e</a:t>
              </a:r>
              <a:r>
                <a:rPr sz="1200" spc="-15">
                  <a:latin typeface="Calibri" panose="020F0502020204030204"/>
                  <a:cs typeface="Calibri" panose="020F0502020204030204"/>
                </a:rPr>
                <a:t>n</a:t>
              </a:r>
              <a:r>
                <a:rPr sz="1200">
                  <a:latin typeface="Calibri" panose="020F0502020204030204"/>
                  <a:cs typeface="Calibri" panose="020F0502020204030204"/>
                </a:rPr>
                <a:t>t</a:t>
              </a:r>
              <a:endParaRPr sz="1200">
                <a:latin typeface="Calibri" panose="020F0502020204030204"/>
                <a:cs typeface="Calibri" panose="020F0502020204030204"/>
              </a:endParaRPr>
            </a:p>
          </p:txBody>
        </p:sp>
        <p:sp>
          <p:nvSpPr>
            <p:cNvPr id="22" name="object 18"/>
            <p:cNvSpPr txBox="1"/>
            <p:nvPr/>
          </p:nvSpPr>
          <p:spPr>
            <a:xfrm>
              <a:off x="6179139" y="1824485"/>
              <a:ext cx="73850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10">
                  <a:latin typeface="Calibri" panose="020F0502020204030204"/>
                  <a:cs typeface="Calibri" panose="020F0502020204030204"/>
                </a:rPr>
                <a:t>Attendance</a:t>
              </a:r>
              <a:endParaRPr sz="1200">
                <a:latin typeface="Calibri" panose="020F0502020204030204"/>
                <a:cs typeface="Calibri" panose="020F0502020204030204"/>
              </a:endParaRPr>
            </a:p>
          </p:txBody>
        </p:sp>
        <p:sp>
          <p:nvSpPr>
            <p:cNvPr id="23" name="object 19"/>
            <p:cNvSpPr txBox="1"/>
            <p:nvPr/>
          </p:nvSpPr>
          <p:spPr>
            <a:xfrm>
              <a:off x="7649418" y="1819405"/>
              <a:ext cx="72199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latin typeface="Calibri" panose="020F0502020204030204"/>
                  <a:cs typeface="Calibri" panose="020F0502020204030204"/>
                </a:rPr>
                <a:t>A</a:t>
              </a:r>
              <a:r>
                <a:rPr sz="1200" spc="5">
                  <a:latin typeface="Calibri" panose="020F0502020204030204"/>
                  <a:cs typeface="Calibri" panose="020F0502020204030204"/>
                </a:rPr>
                <a:t>d</a:t>
              </a:r>
              <a:r>
                <a:rPr sz="1200">
                  <a:latin typeface="Calibri" panose="020F0502020204030204"/>
                  <a:cs typeface="Calibri" panose="020F0502020204030204"/>
                </a:rPr>
                <a:t>mit</a:t>
              </a:r>
              <a:r>
                <a:rPr sz="1200" spc="-15">
                  <a:latin typeface="Calibri" panose="020F0502020204030204"/>
                  <a:cs typeface="Calibri" panose="020F0502020204030204"/>
                </a:rPr>
                <a:t> </a:t>
              </a:r>
              <a:r>
                <a:rPr sz="1200" spc="-5">
                  <a:latin typeface="Calibri" panose="020F0502020204030204"/>
                  <a:cs typeface="Calibri" panose="020F0502020204030204"/>
                </a:rPr>
                <a:t>C</a:t>
              </a:r>
              <a:r>
                <a:rPr sz="1200">
                  <a:latin typeface="Calibri" panose="020F0502020204030204"/>
                  <a:cs typeface="Calibri" panose="020F0502020204030204"/>
                </a:rPr>
                <a:t>a</a:t>
              </a:r>
              <a:r>
                <a:rPr sz="1200" spc="-20">
                  <a:latin typeface="Calibri" panose="020F0502020204030204"/>
                  <a:cs typeface="Calibri" panose="020F0502020204030204"/>
                </a:rPr>
                <a:t>r</a:t>
              </a:r>
              <a:r>
                <a:rPr sz="1200">
                  <a:latin typeface="Calibri" panose="020F0502020204030204"/>
                  <a:cs typeface="Calibri" panose="020F0502020204030204"/>
                </a:rPr>
                <a:t>d</a:t>
              </a:r>
              <a:endParaRPr sz="1200">
                <a:latin typeface="Calibri" panose="020F0502020204030204"/>
                <a:cs typeface="Calibri" panose="020F0502020204030204"/>
              </a:endParaRPr>
            </a:p>
          </p:txBody>
        </p:sp>
        <p:sp>
          <p:nvSpPr>
            <p:cNvPr id="24" name="object 20"/>
            <p:cNvSpPr txBox="1"/>
            <p:nvPr/>
          </p:nvSpPr>
          <p:spPr>
            <a:xfrm>
              <a:off x="9360743" y="1819405"/>
              <a:ext cx="122364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10">
                  <a:latin typeface="Calibri" panose="020F0502020204030204"/>
                  <a:cs typeface="Calibri" panose="020F0502020204030204"/>
                </a:rPr>
                <a:t>Exam</a:t>
              </a:r>
              <a:r>
                <a:rPr sz="1200" spc="-50">
                  <a:latin typeface="Calibri" panose="020F0502020204030204"/>
                  <a:cs typeface="Calibri" panose="020F0502020204030204"/>
                </a:rPr>
                <a:t> </a:t>
              </a:r>
              <a:r>
                <a:rPr sz="1200" spc="-5">
                  <a:latin typeface="Calibri" panose="020F0502020204030204"/>
                  <a:cs typeface="Calibri" panose="020F0502020204030204"/>
                </a:rPr>
                <a:t>Management</a:t>
              </a:r>
              <a:endParaRPr sz="1200">
                <a:latin typeface="Calibri" panose="020F0502020204030204"/>
                <a:cs typeface="Calibri" panose="020F0502020204030204"/>
              </a:endParaRPr>
            </a:p>
          </p:txBody>
        </p:sp>
        <p:pic>
          <p:nvPicPr>
            <p:cNvPr id="25" name="object 21"/>
            <p:cNvPicPr/>
            <p:nvPr/>
          </p:nvPicPr>
          <p:blipFill>
            <a:blip r:embed="rId8" cstate="print"/>
            <a:stretch>
              <a:fillRect/>
            </a:stretch>
          </p:blipFill>
          <p:spPr>
            <a:xfrm>
              <a:off x="637749" y="951360"/>
              <a:ext cx="972819" cy="927100"/>
            </a:xfrm>
            <a:prstGeom prst="rect">
              <a:avLst/>
            </a:prstGeom>
          </p:spPr>
        </p:pic>
        <p:pic>
          <p:nvPicPr>
            <p:cNvPr id="26" name="object 22"/>
            <p:cNvPicPr/>
            <p:nvPr/>
          </p:nvPicPr>
          <p:blipFill>
            <a:blip r:embed="rId9" cstate="print"/>
            <a:stretch>
              <a:fillRect/>
            </a:stretch>
          </p:blipFill>
          <p:spPr>
            <a:xfrm>
              <a:off x="2120928" y="994034"/>
              <a:ext cx="838440" cy="749805"/>
            </a:xfrm>
            <a:prstGeom prst="rect">
              <a:avLst/>
            </a:prstGeom>
          </p:spPr>
        </p:pic>
        <p:pic>
          <p:nvPicPr>
            <p:cNvPr id="27" name="object 23"/>
            <p:cNvPicPr/>
            <p:nvPr/>
          </p:nvPicPr>
          <p:blipFill>
            <a:blip r:embed="rId10" cstate="print"/>
            <a:stretch>
              <a:fillRect/>
            </a:stretch>
          </p:blipFill>
          <p:spPr>
            <a:xfrm>
              <a:off x="3415980" y="953390"/>
              <a:ext cx="928411" cy="786132"/>
            </a:xfrm>
            <a:prstGeom prst="rect">
              <a:avLst/>
            </a:prstGeom>
          </p:spPr>
        </p:pic>
        <p:pic>
          <p:nvPicPr>
            <p:cNvPr id="28" name="object 24"/>
            <p:cNvPicPr/>
            <p:nvPr/>
          </p:nvPicPr>
          <p:blipFill>
            <a:blip r:embed="rId11" cstate="print"/>
            <a:stretch>
              <a:fillRect/>
            </a:stretch>
          </p:blipFill>
          <p:spPr>
            <a:xfrm>
              <a:off x="4793189" y="849760"/>
              <a:ext cx="865651" cy="894079"/>
            </a:xfrm>
            <a:prstGeom prst="rect">
              <a:avLst/>
            </a:prstGeom>
          </p:spPr>
        </p:pic>
        <p:pic>
          <p:nvPicPr>
            <p:cNvPr id="29" name="object 25"/>
            <p:cNvPicPr/>
            <p:nvPr/>
          </p:nvPicPr>
          <p:blipFill>
            <a:blip r:embed="rId12" cstate="print"/>
            <a:stretch>
              <a:fillRect/>
            </a:stretch>
          </p:blipFill>
          <p:spPr>
            <a:xfrm>
              <a:off x="7591624" y="927783"/>
              <a:ext cx="1044804" cy="765907"/>
            </a:xfrm>
            <a:prstGeom prst="rect">
              <a:avLst/>
            </a:prstGeom>
          </p:spPr>
        </p:pic>
        <p:pic>
          <p:nvPicPr>
            <p:cNvPr id="30" name="object 26"/>
            <p:cNvPicPr/>
            <p:nvPr/>
          </p:nvPicPr>
          <p:blipFill>
            <a:blip r:embed="rId13" cstate="print"/>
            <a:stretch>
              <a:fillRect/>
            </a:stretch>
          </p:blipFill>
          <p:spPr>
            <a:xfrm>
              <a:off x="9553149" y="844679"/>
              <a:ext cx="1003300" cy="916939"/>
            </a:xfrm>
            <a:prstGeom prst="rect">
              <a:avLst/>
            </a:prstGeom>
          </p:spPr>
        </p:pic>
        <p:pic>
          <p:nvPicPr>
            <p:cNvPr id="31" name="object 27"/>
            <p:cNvPicPr/>
            <p:nvPr/>
          </p:nvPicPr>
          <p:blipFill>
            <a:blip r:embed="rId14" cstate="print"/>
            <a:stretch>
              <a:fillRect/>
            </a:stretch>
          </p:blipFill>
          <p:spPr>
            <a:xfrm>
              <a:off x="6161151" y="914822"/>
              <a:ext cx="1000415" cy="736015"/>
            </a:xfrm>
            <a:prstGeom prst="rect">
              <a:avLst/>
            </a:prstGeom>
          </p:spPr>
        </p:pic>
        <p:pic>
          <p:nvPicPr>
            <p:cNvPr id="32" name="object 28"/>
            <p:cNvPicPr/>
            <p:nvPr/>
          </p:nvPicPr>
          <p:blipFill>
            <a:blip r:embed="rId15" cstate="print"/>
            <a:stretch>
              <a:fillRect/>
            </a:stretch>
          </p:blipFill>
          <p:spPr>
            <a:xfrm>
              <a:off x="715024" y="4349219"/>
              <a:ext cx="798433" cy="673498"/>
            </a:xfrm>
            <a:prstGeom prst="rect">
              <a:avLst/>
            </a:prstGeom>
          </p:spPr>
        </p:pic>
        <p:sp>
          <p:nvSpPr>
            <p:cNvPr id="33" name="object 29"/>
            <p:cNvSpPr txBox="1"/>
            <p:nvPr/>
          </p:nvSpPr>
          <p:spPr>
            <a:xfrm>
              <a:off x="643781" y="5194747"/>
              <a:ext cx="1124585" cy="39116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9720" marR="5080" indent="-287020">
                <a:lnSpc>
                  <a:spcPct val="100000"/>
                </a:lnSpc>
                <a:spcBef>
                  <a:spcPts val="100"/>
                </a:spcBef>
              </a:pPr>
              <a:r>
                <a:rPr sz="1200" spc="5">
                  <a:latin typeface="Calibri" panose="020F0502020204030204"/>
                  <a:cs typeface="Calibri" panose="020F0502020204030204"/>
                </a:rPr>
                <a:t>S</a:t>
              </a:r>
              <a:r>
                <a:rPr sz="1200">
                  <a:latin typeface="Calibri" panose="020F0502020204030204"/>
                  <a:cs typeface="Calibri" panose="020F0502020204030204"/>
                </a:rPr>
                <a:t>t</a:t>
              </a:r>
              <a:r>
                <a:rPr sz="1200" spc="5">
                  <a:latin typeface="Calibri" panose="020F0502020204030204"/>
                  <a:cs typeface="Calibri" panose="020F0502020204030204"/>
                </a:rPr>
                <a:t>ud</a:t>
              </a:r>
              <a:r>
                <a:rPr sz="1200">
                  <a:latin typeface="Calibri" panose="020F0502020204030204"/>
                  <a:cs typeface="Calibri" panose="020F0502020204030204"/>
                </a:rPr>
                <a:t>e</a:t>
              </a:r>
              <a:r>
                <a:rPr sz="1200" spc="-10">
                  <a:latin typeface="Calibri" panose="020F0502020204030204"/>
                  <a:cs typeface="Calibri" panose="020F0502020204030204"/>
                </a:rPr>
                <a:t>n</a:t>
              </a:r>
              <a:r>
                <a:rPr sz="1200">
                  <a:latin typeface="Calibri" panose="020F0502020204030204"/>
                  <a:cs typeface="Calibri" panose="020F0502020204030204"/>
                </a:rPr>
                <a:t>t</a:t>
              </a:r>
              <a:r>
                <a:rPr sz="1200" spc="-55">
                  <a:latin typeface="Calibri" panose="020F0502020204030204"/>
                  <a:cs typeface="Calibri" panose="020F0502020204030204"/>
                </a:rPr>
                <a:t> </a:t>
              </a:r>
              <a:r>
                <a:rPr sz="1200" spc="-10">
                  <a:latin typeface="Calibri" panose="020F0502020204030204"/>
                  <a:cs typeface="Calibri" panose="020F0502020204030204"/>
                </a:rPr>
                <a:t>E</a:t>
              </a:r>
              <a:r>
                <a:rPr sz="1200" spc="-20">
                  <a:latin typeface="Calibri" panose="020F0502020204030204"/>
                  <a:cs typeface="Calibri" panose="020F0502020204030204"/>
                </a:rPr>
                <a:t>x</a:t>
              </a:r>
              <a:r>
                <a:rPr sz="1200" spc="-10">
                  <a:latin typeface="Calibri" panose="020F0502020204030204"/>
                  <a:cs typeface="Calibri" panose="020F0502020204030204"/>
                </a:rPr>
                <a:t>c</a:t>
              </a:r>
              <a:r>
                <a:rPr sz="1200" spc="5">
                  <a:latin typeface="Calibri" panose="020F0502020204030204"/>
                  <a:cs typeface="Calibri" panose="020F0502020204030204"/>
                </a:rPr>
                <a:t>h</a:t>
              </a:r>
              <a:r>
                <a:rPr sz="1200">
                  <a:latin typeface="Calibri" panose="020F0502020204030204"/>
                  <a:cs typeface="Calibri" panose="020F0502020204030204"/>
                </a:rPr>
                <a:t>a</a:t>
              </a:r>
              <a:r>
                <a:rPr sz="1200" spc="5">
                  <a:latin typeface="Calibri" panose="020F0502020204030204"/>
                  <a:cs typeface="Calibri" panose="020F0502020204030204"/>
                </a:rPr>
                <a:t>n</a:t>
              </a:r>
              <a:r>
                <a:rPr sz="1200" spc="-25">
                  <a:latin typeface="Calibri" panose="020F0502020204030204"/>
                  <a:cs typeface="Calibri" panose="020F0502020204030204"/>
                </a:rPr>
                <a:t>g</a:t>
              </a:r>
              <a:r>
                <a:rPr sz="1200">
                  <a:latin typeface="Calibri" panose="020F0502020204030204"/>
                  <a:cs typeface="Calibri" panose="020F0502020204030204"/>
                </a:rPr>
                <a:t>e  </a:t>
              </a:r>
              <a:r>
                <a:rPr sz="1200" spc="-10">
                  <a:latin typeface="Calibri" panose="020F0502020204030204"/>
                  <a:cs typeface="Calibri" panose="020F0502020204030204"/>
                </a:rPr>
                <a:t>Program</a:t>
              </a:r>
              <a:endParaRPr sz="1200">
                <a:latin typeface="Calibri" panose="020F0502020204030204"/>
                <a:cs typeface="Calibri" panose="020F0502020204030204"/>
              </a:endParaRPr>
            </a:p>
          </p:txBody>
        </p:sp>
        <p:pic>
          <p:nvPicPr>
            <p:cNvPr id="34" name="object 30"/>
            <p:cNvPicPr/>
            <p:nvPr/>
          </p:nvPicPr>
          <p:blipFill>
            <a:blip r:embed="rId16" cstate="print"/>
            <a:stretch>
              <a:fillRect/>
            </a:stretch>
          </p:blipFill>
          <p:spPr>
            <a:xfrm>
              <a:off x="2014428" y="4274717"/>
              <a:ext cx="1305559" cy="855693"/>
            </a:xfrm>
            <a:prstGeom prst="rect">
              <a:avLst/>
            </a:prstGeom>
          </p:spPr>
        </p:pic>
        <p:sp>
          <p:nvSpPr>
            <p:cNvPr id="35" name="object 31"/>
            <p:cNvSpPr txBox="1"/>
            <p:nvPr/>
          </p:nvSpPr>
          <p:spPr>
            <a:xfrm>
              <a:off x="2239219" y="5194747"/>
              <a:ext cx="855980" cy="39116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53340">
                <a:lnSpc>
                  <a:spcPct val="100000"/>
                </a:lnSpc>
                <a:spcBef>
                  <a:spcPts val="100"/>
                </a:spcBef>
              </a:pPr>
              <a:r>
                <a:rPr sz="1200" spc="-5">
                  <a:latin typeface="Calibri" panose="020F0502020204030204"/>
                  <a:cs typeface="Calibri" panose="020F0502020204030204"/>
                </a:rPr>
                <a:t>Assessment </a:t>
              </a:r>
              <a:r>
                <a:rPr sz="1200">
                  <a:latin typeface="Calibri" panose="020F0502020204030204"/>
                  <a:cs typeface="Calibri" panose="020F0502020204030204"/>
                </a:rPr>
                <a:t> </a:t>
              </a:r>
              <a:r>
                <a:rPr sz="1200" spc="-10">
                  <a:latin typeface="Calibri" panose="020F0502020204030204"/>
                  <a:cs typeface="Calibri" panose="020F0502020204030204"/>
                </a:rPr>
                <a:t>M</a:t>
              </a:r>
              <a:r>
                <a:rPr sz="1200">
                  <a:latin typeface="Calibri" panose="020F0502020204030204"/>
                  <a:cs typeface="Calibri" panose="020F0502020204030204"/>
                </a:rPr>
                <a:t>a</a:t>
              </a:r>
              <a:r>
                <a:rPr sz="1200" spc="5">
                  <a:latin typeface="Calibri" panose="020F0502020204030204"/>
                  <a:cs typeface="Calibri" panose="020F0502020204030204"/>
                </a:rPr>
                <a:t>n</a:t>
              </a:r>
              <a:r>
                <a:rPr sz="1200">
                  <a:latin typeface="Calibri" panose="020F0502020204030204"/>
                  <a:cs typeface="Calibri" panose="020F0502020204030204"/>
                </a:rPr>
                <a:t>a</a:t>
              </a:r>
              <a:r>
                <a:rPr sz="1200" spc="-25">
                  <a:latin typeface="Calibri" panose="020F0502020204030204"/>
                  <a:cs typeface="Calibri" panose="020F0502020204030204"/>
                </a:rPr>
                <a:t>g</a:t>
              </a:r>
              <a:r>
                <a:rPr sz="1200">
                  <a:latin typeface="Calibri" panose="020F0502020204030204"/>
                  <a:cs typeface="Calibri" panose="020F0502020204030204"/>
                </a:rPr>
                <a:t>em</a:t>
              </a:r>
              <a:r>
                <a:rPr sz="1200" spc="5">
                  <a:latin typeface="Calibri" panose="020F0502020204030204"/>
                  <a:cs typeface="Calibri" panose="020F0502020204030204"/>
                </a:rPr>
                <a:t>e</a:t>
              </a:r>
              <a:r>
                <a:rPr sz="1200" spc="-15">
                  <a:latin typeface="Calibri" panose="020F0502020204030204"/>
                  <a:cs typeface="Calibri" panose="020F0502020204030204"/>
                </a:rPr>
                <a:t>n</a:t>
              </a:r>
              <a:r>
                <a:rPr sz="1200">
                  <a:latin typeface="Calibri" panose="020F0502020204030204"/>
                  <a:cs typeface="Calibri" panose="020F0502020204030204"/>
                </a:rPr>
                <a:t>t</a:t>
              </a:r>
              <a:endParaRPr sz="1200">
                <a:latin typeface="Calibri" panose="020F0502020204030204"/>
                <a:cs typeface="Calibri" panose="020F0502020204030204"/>
              </a:endParaRPr>
            </a:p>
          </p:txBody>
        </p:sp>
        <p:pic>
          <p:nvPicPr>
            <p:cNvPr id="36" name="object 32"/>
            <p:cNvPicPr/>
            <p:nvPr/>
          </p:nvPicPr>
          <p:blipFill>
            <a:blip r:embed="rId17" cstate="print"/>
            <a:stretch>
              <a:fillRect/>
            </a:stretch>
          </p:blipFill>
          <p:spPr>
            <a:xfrm>
              <a:off x="4016083" y="4488887"/>
              <a:ext cx="739560" cy="606829"/>
            </a:xfrm>
            <a:prstGeom prst="rect">
              <a:avLst/>
            </a:prstGeom>
          </p:spPr>
        </p:pic>
        <p:pic>
          <p:nvPicPr>
            <p:cNvPr id="37" name="object 33"/>
            <p:cNvPicPr/>
            <p:nvPr/>
          </p:nvPicPr>
          <p:blipFill>
            <a:blip r:embed="rId18" cstate="print"/>
            <a:stretch>
              <a:fillRect/>
            </a:stretch>
          </p:blipFill>
          <p:spPr>
            <a:xfrm>
              <a:off x="5387549" y="4380360"/>
              <a:ext cx="1341120" cy="782320"/>
            </a:xfrm>
            <a:prstGeom prst="rect">
              <a:avLst/>
            </a:prstGeom>
          </p:spPr>
        </p:pic>
        <p:sp>
          <p:nvSpPr>
            <p:cNvPr id="38" name="object 34"/>
            <p:cNvSpPr txBox="1"/>
            <p:nvPr/>
          </p:nvSpPr>
          <p:spPr>
            <a:xfrm>
              <a:off x="3601294" y="5287140"/>
              <a:ext cx="149669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latin typeface="Calibri" panose="020F0502020204030204"/>
                  <a:cs typeface="Calibri" panose="020F0502020204030204"/>
                </a:rPr>
                <a:t>Report</a:t>
              </a:r>
              <a:r>
                <a:rPr sz="1200" spc="-60">
                  <a:latin typeface="Calibri" panose="020F0502020204030204"/>
                  <a:cs typeface="Calibri" panose="020F0502020204030204"/>
                </a:rPr>
                <a:t> </a:t>
              </a:r>
              <a:r>
                <a:rPr sz="1200" spc="-10">
                  <a:latin typeface="Calibri" panose="020F0502020204030204"/>
                  <a:cs typeface="Calibri" panose="020F0502020204030204"/>
                </a:rPr>
                <a:t>Card</a:t>
              </a:r>
              <a:r>
                <a:rPr sz="1200" spc="-45">
                  <a:latin typeface="Calibri" panose="020F0502020204030204"/>
                  <a:cs typeface="Calibri" panose="020F0502020204030204"/>
                </a:rPr>
                <a:t> </a:t>
              </a:r>
              <a:r>
                <a:rPr sz="1200" spc="-5">
                  <a:latin typeface="Calibri" panose="020F0502020204030204"/>
                  <a:cs typeface="Calibri" panose="020F0502020204030204"/>
                </a:rPr>
                <a:t>Generation</a:t>
              </a:r>
              <a:endParaRPr sz="1200">
                <a:latin typeface="Calibri" panose="020F0502020204030204"/>
                <a:cs typeface="Calibri" panose="020F0502020204030204"/>
              </a:endParaRPr>
            </a:p>
          </p:txBody>
        </p:sp>
        <p:sp>
          <p:nvSpPr>
            <p:cNvPr id="39" name="object 35"/>
            <p:cNvSpPr txBox="1"/>
            <p:nvPr/>
          </p:nvSpPr>
          <p:spPr>
            <a:xfrm>
              <a:off x="5381833" y="5287140"/>
              <a:ext cx="1480820"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a:latin typeface="Calibri" panose="020F0502020204030204"/>
                  <a:cs typeface="Calibri" panose="020F0502020204030204"/>
                </a:rPr>
                <a:t>Bulk</a:t>
              </a:r>
              <a:r>
                <a:rPr sz="1200" spc="-40">
                  <a:latin typeface="Calibri" panose="020F0502020204030204"/>
                  <a:cs typeface="Calibri" panose="020F0502020204030204"/>
                </a:rPr>
                <a:t> </a:t>
              </a:r>
              <a:r>
                <a:rPr sz="1200" spc="-15">
                  <a:latin typeface="Calibri" panose="020F0502020204030204"/>
                  <a:cs typeface="Calibri" panose="020F0502020204030204"/>
                </a:rPr>
                <a:t>Data</a:t>
              </a:r>
              <a:r>
                <a:rPr sz="1200" spc="-10">
                  <a:latin typeface="Calibri" panose="020F0502020204030204"/>
                  <a:cs typeface="Calibri" panose="020F0502020204030204"/>
                </a:rPr>
                <a:t> </a:t>
              </a:r>
              <a:r>
                <a:rPr sz="1200" spc="-5">
                  <a:latin typeface="Calibri" panose="020F0502020204030204"/>
                  <a:cs typeface="Calibri" panose="020F0502020204030204"/>
                </a:rPr>
                <a:t>Management</a:t>
              </a:r>
              <a:endParaRPr sz="1200">
                <a:latin typeface="Calibri" panose="020F0502020204030204"/>
                <a:cs typeface="Calibri" panose="020F0502020204030204"/>
              </a:endParaRPr>
            </a:p>
          </p:txBody>
        </p:sp>
        <p:pic>
          <p:nvPicPr>
            <p:cNvPr id="40" name="object 36"/>
            <p:cNvPicPr/>
            <p:nvPr/>
          </p:nvPicPr>
          <p:blipFill>
            <a:blip r:embed="rId19" cstate="print"/>
            <a:stretch>
              <a:fillRect/>
            </a:stretch>
          </p:blipFill>
          <p:spPr>
            <a:xfrm>
              <a:off x="7444949" y="4334640"/>
              <a:ext cx="1252220" cy="833119"/>
            </a:xfrm>
            <a:prstGeom prst="rect">
              <a:avLst/>
            </a:prstGeom>
          </p:spPr>
        </p:pic>
        <p:pic>
          <p:nvPicPr>
            <p:cNvPr id="41" name="object 37"/>
            <p:cNvPicPr/>
            <p:nvPr/>
          </p:nvPicPr>
          <p:blipFill>
            <a:blip r:embed="rId20" cstate="print"/>
            <a:stretch>
              <a:fillRect/>
            </a:stretch>
          </p:blipFill>
          <p:spPr>
            <a:xfrm>
              <a:off x="9358429" y="4275714"/>
              <a:ext cx="1194607" cy="880741"/>
            </a:xfrm>
            <a:prstGeom prst="rect">
              <a:avLst/>
            </a:prstGeom>
          </p:spPr>
        </p:pic>
        <p:sp>
          <p:nvSpPr>
            <p:cNvPr id="42" name="object 38"/>
            <p:cNvSpPr txBox="1"/>
            <p:nvPr/>
          </p:nvSpPr>
          <p:spPr>
            <a:xfrm>
              <a:off x="7567504" y="5247135"/>
              <a:ext cx="106870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5">
                  <a:latin typeface="Calibri" panose="020F0502020204030204"/>
                  <a:cs typeface="Calibri" panose="020F0502020204030204"/>
                </a:rPr>
                <a:t>HR</a:t>
              </a:r>
              <a:r>
                <a:rPr sz="1200" spc="-55">
                  <a:latin typeface="Calibri" panose="020F0502020204030204"/>
                  <a:cs typeface="Calibri" panose="020F0502020204030204"/>
                </a:rPr>
                <a:t> </a:t>
              </a:r>
              <a:r>
                <a:rPr sz="1200" spc="-5">
                  <a:latin typeface="Calibri" panose="020F0502020204030204"/>
                  <a:cs typeface="Calibri" panose="020F0502020204030204"/>
                </a:rPr>
                <a:t>Management</a:t>
              </a:r>
              <a:endParaRPr sz="1200">
                <a:latin typeface="Calibri" panose="020F0502020204030204"/>
                <a:cs typeface="Calibri" panose="020F0502020204030204"/>
              </a:endParaRPr>
            </a:p>
          </p:txBody>
        </p:sp>
        <p:sp>
          <p:nvSpPr>
            <p:cNvPr id="43" name="object 39"/>
            <p:cNvSpPr txBox="1"/>
            <p:nvPr/>
          </p:nvSpPr>
          <p:spPr>
            <a:xfrm>
              <a:off x="9297625" y="5247135"/>
              <a:ext cx="1471930"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10">
                  <a:latin typeface="Calibri" panose="020F0502020204030204"/>
                  <a:cs typeface="Calibri" panose="020F0502020204030204"/>
                </a:rPr>
                <a:t>Materials</a:t>
              </a:r>
              <a:r>
                <a:rPr sz="1200" spc="-40">
                  <a:latin typeface="Calibri" panose="020F0502020204030204"/>
                  <a:cs typeface="Calibri" panose="020F0502020204030204"/>
                </a:rPr>
                <a:t> </a:t>
              </a:r>
              <a:r>
                <a:rPr sz="1200" spc="-5">
                  <a:latin typeface="Calibri" panose="020F0502020204030204"/>
                  <a:cs typeface="Calibri" panose="020F0502020204030204"/>
                </a:rPr>
                <a:t>Management</a:t>
              </a:r>
              <a:endParaRPr sz="1200">
                <a:latin typeface="Calibri" panose="020F0502020204030204"/>
                <a:cs typeface="Calibri" panose="020F0502020204030204"/>
              </a:endParaRPr>
            </a:p>
          </p:txBody>
        </p:sp>
      </p:grpSp>
      <p:sp>
        <p:nvSpPr>
          <p:cNvPr id="44" name="object 46"/>
          <p:cNvSpPr txBox="1"/>
          <p:nvPr/>
        </p:nvSpPr>
        <p:spPr>
          <a:xfrm>
            <a:off x="8759780" y="5686691"/>
            <a:ext cx="2957830" cy="337185"/>
          </a:xfrm>
          <a:prstGeom prst="rect">
            <a:avLst/>
          </a:prstGeom>
        </p:spPr>
        <p:txBody>
          <a:bodyPr vert="horz" wrap="square" lIns="0" tIns="279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20"/>
              </a:spcBef>
            </a:pPr>
            <a:r>
              <a:rPr sz="1800" spc="-45">
                <a:solidFill>
                  <a:srgbClr val="FFFFFF"/>
                </a:solidFill>
                <a:latin typeface="Lucida Sans Unicode" panose="020B0602030504020204"/>
                <a:cs typeface="Lucida Sans Unicode" panose="020B0602030504020204"/>
              </a:rPr>
              <a:t>©</a:t>
            </a:r>
            <a:r>
              <a:rPr sz="1800" spc="-110">
                <a:solidFill>
                  <a:srgbClr val="FFFFFF"/>
                </a:solidFill>
                <a:latin typeface="Lucida Sans Unicode" panose="020B0602030504020204"/>
                <a:cs typeface="Lucida Sans Unicode" panose="020B0602030504020204"/>
              </a:rPr>
              <a:t> </a:t>
            </a:r>
            <a:r>
              <a:rPr sz="1800" spc="-55">
                <a:solidFill>
                  <a:srgbClr val="FFFFFF"/>
                </a:solidFill>
                <a:latin typeface="Lucida Sans Unicode" panose="020B0602030504020204"/>
                <a:cs typeface="Lucida Sans Unicode" panose="020B0602030504020204"/>
              </a:rPr>
              <a:t>Co</a:t>
            </a:r>
            <a:r>
              <a:rPr sz="1800" spc="-105">
                <a:solidFill>
                  <a:srgbClr val="FFFFFF"/>
                </a:solidFill>
                <a:latin typeface="Lucida Sans Unicode" panose="020B0602030504020204"/>
                <a:cs typeface="Lucida Sans Unicode" panose="020B0602030504020204"/>
              </a:rPr>
              <a:t>p</a:t>
            </a:r>
            <a:r>
              <a:rPr sz="1800" spc="-45">
                <a:solidFill>
                  <a:srgbClr val="FFFFFF"/>
                </a:solidFill>
                <a:latin typeface="Lucida Sans Unicode" panose="020B0602030504020204"/>
                <a:cs typeface="Lucida Sans Unicode" panose="020B0602030504020204"/>
              </a:rPr>
              <a:t>y</a:t>
            </a:r>
            <a:r>
              <a:rPr sz="1800" spc="-5">
                <a:solidFill>
                  <a:srgbClr val="FFFFFF"/>
                </a:solidFill>
                <a:latin typeface="Lucida Sans Unicode" panose="020B0602030504020204"/>
                <a:cs typeface="Lucida Sans Unicode" panose="020B0602030504020204"/>
              </a:rPr>
              <a:t>r</a:t>
            </a:r>
            <a:r>
              <a:rPr sz="1800" spc="-65">
                <a:solidFill>
                  <a:srgbClr val="FFFFFF"/>
                </a:solidFill>
                <a:latin typeface="Lucida Sans Unicode" panose="020B0602030504020204"/>
                <a:cs typeface="Lucida Sans Unicode" panose="020B0602030504020204"/>
              </a:rPr>
              <a:t>ig</a:t>
            </a:r>
            <a:r>
              <a:rPr sz="1800" spc="-100">
                <a:solidFill>
                  <a:srgbClr val="FFFFFF"/>
                </a:solidFill>
                <a:latin typeface="Lucida Sans Unicode" panose="020B0602030504020204"/>
                <a:cs typeface="Lucida Sans Unicode" panose="020B0602030504020204"/>
              </a:rPr>
              <a:t>h</a:t>
            </a:r>
            <a:r>
              <a:rPr sz="1800" spc="-40">
                <a:solidFill>
                  <a:srgbClr val="FFFFFF"/>
                </a:solidFill>
                <a:latin typeface="Lucida Sans Unicode" panose="020B0602030504020204"/>
                <a:cs typeface="Lucida Sans Unicode" panose="020B0602030504020204"/>
              </a:rPr>
              <a:t>t</a:t>
            </a:r>
            <a:r>
              <a:rPr sz="1800" spc="-85">
                <a:solidFill>
                  <a:srgbClr val="FFFFFF"/>
                </a:solidFill>
                <a:latin typeface="Lucida Sans Unicode" panose="020B0602030504020204"/>
                <a:cs typeface="Lucida Sans Unicode" panose="020B0602030504020204"/>
              </a:rPr>
              <a:t> </a:t>
            </a:r>
            <a:r>
              <a:rPr sz="1800" b="1" spc="-145">
                <a:solidFill>
                  <a:srgbClr val="FFFFFF"/>
                </a:solidFill>
                <a:latin typeface="Tahoma" panose="020B0604030504040204"/>
                <a:cs typeface="Tahoma" panose="020B0604030504040204"/>
              </a:rPr>
              <a:t>S</a:t>
            </a:r>
            <a:r>
              <a:rPr sz="1800" b="1" spc="50">
                <a:solidFill>
                  <a:srgbClr val="FFFFFF"/>
                </a:solidFill>
                <a:latin typeface="Tahoma" panose="020B0604030504040204"/>
                <a:cs typeface="Tahoma" panose="020B0604030504040204"/>
              </a:rPr>
              <a:t>O</a:t>
            </a:r>
            <a:r>
              <a:rPr sz="1800" b="1" spc="5">
                <a:solidFill>
                  <a:srgbClr val="FFFFFF"/>
                </a:solidFill>
                <a:latin typeface="Tahoma" panose="020B0604030504040204"/>
                <a:cs typeface="Tahoma" panose="020B0604030504040204"/>
              </a:rPr>
              <a:t>UL</a:t>
            </a:r>
            <a:r>
              <a:rPr sz="1800" b="1" spc="-85">
                <a:solidFill>
                  <a:srgbClr val="FFFFFF"/>
                </a:solidFill>
                <a:latin typeface="Tahoma" panose="020B0604030504040204"/>
                <a:cs typeface="Tahoma" panose="020B0604030504040204"/>
              </a:rPr>
              <a:t> </a:t>
            </a:r>
            <a:r>
              <a:rPr sz="1800" b="1" spc="-160">
                <a:solidFill>
                  <a:srgbClr val="FFFFFF"/>
                </a:solidFill>
                <a:latin typeface="Tahoma" panose="020B0604030504040204"/>
                <a:cs typeface="Tahoma" panose="020B0604030504040204"/>
              </a:rPr>
              <a:t>L</a:t>
            </a:r>
            <a:r>
              <a:rPr sz="1800" b="1" spc="-130">
                <a:solidFill>
                  <a:srgbClr val="FFFFFF"/>
                </a:solidFill>
                <a:latin typeface="Tahoma" panose="020B0604030504040204"/>
                <a:cs typeface="Tahoma" panose="020B0604030504040204"/>
              </a:rPr>
              <a:t>I</a:t>
            </a:r>
            <a:r>
              <a:rPr sz="1800" b="1" spc="-120">
                <a:solidFill>
                  <a:srgbClr val="FFFFFF"/>
                </a:solidFill>
                <a:latin typeface="Tahoma" panose="020B0604030504040204"/>
                <a:cs typeface="Tahoma" panose="020B0604030504040204"/>
              </a:rPr>
              <a:t>M</a:t>
            </a:r>
            <a:r>
              <a:rPr sz="1800" b="1" spc="-60">
                <a:solidFill>
                  <a:srgbClr val="FFFFFF"/>
                </a:solidFill>
                <a:latin typeface="Tahoma" panose="020B0604030504040204"/>
                <a:cs typeface="Tahoma" panose="020B0604030504040204"/>
              </a:rPr>
              <a:t>I</a:t>
            </a:r>
            <a:r>
              <a:rPr sz="1800" b="1" spc="-85">
                <a:solidFill>
                  <a:srgbClr val="FFFFFF"/>
                </a:solidFill>
                <a:latin typeface="Tahoma" panose="020B0604030504040204"/>
                <a:cs typeface="Tahoma" panose="020B0604030504040204"/>
              </a:rPr>
              <a:t>T</a:t>
            </a:r>
            <a:r>
              <a:rPr sz="1800" b="1" spc="-95">
                <a:solidFill>
                  <a:srgbClr val="FFFFFF"/>
                </a:solidFill>
                <a:latin typeface="Tahoma" panose="020B0604030504040204"/>
                <a:cs typeface="Tahoma" panose="020B0604030504040204"/>
              </a:rPr>
              <a:t>E</a:t>
            </a:r>
            <a:r>
              <a:rPr sz="1800" b="1" spc="-35">
                <a:solidFill>
                  <a:srgbClr val="FFFFFF"/>
                </a:solidFill>
                <a:latin typeface="Tahoma" panose="020B0604030504040204"/>
                <a:cs typeface="Tahoma" panose="020B0604030504040204"/>
              </a:rPr>
              <a:t>D</a:t>
            </a:r>
            <a:endParaRPr sz="1800">
              <a:latin typeface="Tahoma" panose="020B0604030504040204"/>
              <a:cs typeface="Tahoma" panose="020B0604030504040204"/>
            </a:endParaRPr>
          </a:p>
        </p:txBody>
      </p:sp>
      <p:sp>
        <p:nvSpPr>
          <p:cNvPr id="45" name="Rectangle 4"/>
          <p:cNvSpPr/>
          <p:nvPr/>
        </p:nvSpPr>
        <p:spPr>
          <a:xfrm>
            <a:off x="11270615" y="-635"/>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2800" dirty="0" smtClean="0">
                <a:solidFill>
                  <a:schemeClr val="tx1"/>
                </a:solidFill>
                <a:latin typeface="Times New Roman" panose="02020603050405020304" pitchFamily="18" charset="0"/>
                <a:cs typeface="Times New Roman" panose="02020603050405020304" pitchFamily="18" charset="0"/>
                <a:sym typeface="+mn-ea"/>
              </a:rPr>
              <a:t>ERP - EDULEAD</a:t>
            </a:r>
            <a:endParaRPr lang="en-I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smtClean="0">
                <a:hlinkClick r:id="rId1"/>
              </a:rPr>
              <a:t>www.soulunileaders.com</a:t>
            </a:r>
            <a:endParaRPr lang="en-IN" smtClean="0"/>
          </a:p>
          <a:p>
            <a:r>
              <a:rPr lang="en-US" smtClean="0"/>
              <a:t>Email: soul@soulunileaders.com </a:t>
            </a:r>
            <a:endParaRPr lang="en-US" smtClean="0"/>
          </a:p>
          <a:p>
            <a:r>
              <a:rPr lang="en-US" smtClean="0"/>
              <a:t>| Phone: +91 </a:t>
            </a:r>
            <a:r>
              <a:rPr lang="en-US" dirty="0" smtClean="0">
                <a:sym typeface="+mn-ea"/>
              </a:rPr>
              <a:t>7077769334</a:t>
            </a:r>
            <a:r>
              <a:rPr lang="en-US" smtClean="0"/>
              <a:t> |</a:t>
            </a:r>
            <a:endParaRPr lang="en-IN" dirty="0"/>
          </a:p>
        </p:txBody>
      </p:sp>
      <p:sp>
        <p:nvSpPr>
          <p:cNvPr id="5" name="Rectangle 4"/>
          <p:cNvSpPr/>
          <p:nvPr/>
        </p:nvSpPr>
        <p:spPr>
          <a:xfrm>
            <a:off x="11265031" y="0"/>
            <a:ext cx="926969" cy="626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solidFill>
                <a:schemeClr val="tx1"/>
              </a:solidFill>
            </a:endParaRPr>
          </a:p>
        </p:txBody>
      </p:sp>
      <p:sp>
        <p:nvSpPr>
          <p:cNvPr id="4" name="object 2"/>
          <p:cNvSpPr txBox="1"/>
          <p:nvPr/>
        </p:nvSpPr>
        <p:spPr>
          <a:xfrm>
            <a:off x="4516501" y="6040120"/>
            <a:ext cx="53975" cy="208279"/>
          </a:xfrm>
          <a:prstGeom prst="rect">
            <a:avLst/>
          </a:prstGeom>
        </p:spPr>
        <p:txBody>
          <a:bodyPr vert="horz" wrap="square" lIns="0" tIns="12700" rIns="0" bIns="0" rtlCol="0">
            <a:spAutoFit/>
          </a:bodyPr>
          <a:lstStyle/>
          <a:p>
            <a:pPr marL="12700">
              <a:lnSpc>
                <a:spcPct val="100000"/>
              </a:lnSpc>
              <a:spcBef>
                <a:spcPts val="100"/>
              </a:spcBef>
            </a:pPr>
            <a:r>
              <a:rPr sz="1200" spc="-285">
                <a:solidFill>
                  <a:srgbClr val="5B9BD4"/>
                </a:solidFill>
                <a:latin typeface="Calibri" panose="020F0502020204030204"/>
                <a:cs typeface="Calibri" panose="020F0502020204030204"/>
              </a:rPr>
              <a:t>..</a:t>
            </a:r>
            <a:endParaRPr sz="1200">
              <a:latin typeface="Calibri" panose="020F0502020204030204"/>
              <a:cs typeface="Calibri" panose="020F0502020204030204"/>
            </a:endParaRPr>
          </a:p>
        </p:txBody>
      </p:sp>
      <p:sp>
        <p:nvSpPr>
          <p:cNvPr id="6" name="object 3"/>
          <p:cNvSpPr txBox="1"/>
          <p:nvPr/>
        </p:nvSpPr>
        <p:spPr>
          <a:xfrm>
            <a:off x="1920875" y="1260855"/>
            <a:ext cx="1656080" cy="1059777"/>
          </a:xfrm>
          <a:prstGeom prst="rect">
            <a:avLst/>
          </a:prstGeom>
        </p:spPr>
        <p:txBody>
          <a:bodyPr vert="horz" wrap="square" lIns="0" tIns="12700" rIns="0" bIns="0" rtlCol="0">
            <a:spAutoFit/>
          </a:bodyPr>
          <a:lstStyle/>
          <a:p>
            <a:pPr marL="12700" marR="218440">
              <a:lnSpc>
                <a:spcPct val="129000"/>
              </a:lnSpc>
              <a:spcBef>
                <a:spcPts val="100"/>
              </a:spcBef>
            </a:pPr>
            <a:r>
              <a:rPr sz="1100" dirty="0">
                <a:solidFill>
                  <a:srgbClr val="1F3863"/>
                </a:solidFill>
                <a:latin typeface="Arial Black" panose="020B0A04020102020204"/>
                <a:cs typeface="Arial Black" panose="020B0A04020102020204"/>
              </a:rPr>
              <a:t>Your Educational </a:t>
            </a:r>
            <a:r>
              <a:rPr sz="1100" spc="5" dirty="0">
                <a:solidFill>
                  <a:srgbClr val="1F3863"/>
                </a:solidFill>
                <a:latin typeface="Arial Black" panose="020B0A04020102020204"/>
                <a:cs typeface="Arial Black" panose="020B0A04020102020204"/>
              </a:rPr>
              <a:t> </a:t>
            </a:r>
            <a:r>
              <a:rPr sz="1100" dirty="0">
                <a:solidFill>
                  <a:srgbClr val="1F3863"/>
                </a:solidFill>
                <a:latin typeface="Arial Black" panose="020B0A04020102020204"/>
                <a:cs typeface="Arial Black" panose="020B0A04020102020204"/>
              </a:rPr>
              <a:t>Companions</a:t>
            </a:r>
            <a:endParaRPr sz="1100" dirty="0">
              <a:latin typeface="Arial Black" panose="020B0A04020102020204"/>
              <a:cs typeface="Arial Black" panose="020B0A04020102020204"/>
            </a:endParaRPr>
          </a:p>
          <a:p>
            <a:pPr marL="12700" marR="218440">
              <a:lnSpc>
                <a:spcPct val="111000"/>
              </a:lnSpc>
              <a:spcBef>
                <a:spcPts val="80"/>
              </a:spcBef>
            </a:pPr>
            <a:r>
              <a:rPr sz="900" spc="-5" dirty="0">
                <a:solidFill>
                  <a:srgbClr val="2E5496"/>
                </a:solidFill>
                <a:latin typeface="Arial Black" panose="020B0A04020102020204"/>
                <a:cs typeface="Arial Black" panose="020B0A04020102020204"/>
              </a:rPr>
              <a:t>Teaching assistants </a:t>
            </a:r>
            <a:r>
              <a:rPr sz="900" dirty="0">
                <a:solidFill>
                  <a:srgbClr val="2E5496"/>
                </a:solidFill>
                <a:latin typeface="Arial Black" panose="020B0A04020102020204"/>
                <a:cs typeface="Arial Black" panose="020B0A04020102020204"/>
              </a:rPr>
              <a:t>in </a:t>
            </a:r>
            <a:r>
              <a:rPr sz="900" spc="-290" dirty="0">
                <a:solidFill>
                  <a:srgbClr val="2E5496"/>
                </a:solidFill>
                <a:latin typeface="Arial Black" panose="020B0A04020102020204"/>
                <a:cs typeface="Arial Black" panose="020B0A04020102020204"/>
              </a:rPr>
              <a:t> </a:t>
            </a:r>
            <a:r>
              <a:rPr sz="900" spc="-5" dirty="0">
                <a:solidFill>
                  <a:srgbClr val="2E5496"/>
                </a:solidFill>
                <a:latin typeface="Arial Black" panose="020B0A04020102020204"/>
                <a:cs typeface="Arial Black" panose="020B0A04020102020204"/>
              </a:rPr>
              <a:t>schools,</a:t>
            </a:r>
            <a:endParaRPr sz="900" dirty="0">
              <a:latin typeface="Arial Black" panose="020B0A04020102020204"/>
              <a:cs typeface="Arial Black" panose="020B0A04020102020204"/>
            </a:endParaRPr>
          </a:p>
          <a:p>
            <a:pPr marL="12700" marR="5080">
              <a:lnSpc>
                <a:spcPct val="100000"/>
              </a:lnSpc>
              <a:spcBef>
                <a:spcPts val="60"/>
              </a:spcBef>
            </a:pPr>
            <a:r>
              <a:rPr sz="900" dirty="0">
                <a:solidFill>
                  <a:srgbClr val="2E5496"/>
                </a:solidFill>
                <a:latin typeface="Arial Black" panose="020B0A04020102020204"/>
                <a:cs typeface="Arial Black" panose="020B0A04020102020204"/>
              </a:rPr>
              <a:t>Can</a:t>
            </a:r>
            <a:r>
              <a:rPr sz="900" spc="-15" dirty="0">
                <a:solidFill>
                  <a:srgbClr val="2E5496"/>
                </a:solidFill>
                <a:latin typeface="Arial Black" panose="020B0A04020102020204"/>
                <a:cs typeface="Arial Black" panose="020B0A04020102020204"/>
              </a:rPr>
              <a:t> </a:t>
            </a:r>
            <a:r>
              <a:rPr sz="900" spc="-5" dirty="0">
                <a:solidFill>
                  <a:srgbClr val="2E5496"/>
                </a:solidFill>
                <a:latin typeface="Arial Black" panose="020B0A04020102020204"/>
                <a:cs typeface="Arial Black" panose="020B0A04020102020204"/>
              </a:rPr>
              <a:t>be</a:t>
            </a:r>
            <a:r>
              <a:rPr sz="900" spc="-10" dirty="0">
                <a:solidFill>
                  <a:srgbClr val="2E5496"/>
                </a:solidFill>
                <a:latin typeface="Arial Black" panose="020B0A04020102020204"/>
                <a:cs typeface="Arial Black" panose="020B0A04020102020204"/>
              </a:rPr>
              <a:t> assembled</a:t>
            </a:r>
            <a:r>
              <a:rPr sz="900" spc="10" dirty="0">
                <a:solidFill>
                  <a:srgbClr val="2E5496"/>
                </a:solidFill>
                <a:latin typeface="Arial Black" panose="020B0A04020102020204"/>
                <a:cs typeface="Arial Black" panose="020B0A04020102020204"/>
              </a:rPr>
              <a:t> </a:t>
            </a:r>
            <a:r>
              <a:rPr sz="900" spc="-5" dirty="0">
                <a:solidFill>
                  <a:srgbClr val="2E5496"/>
                </a:solidFill>
                <a:latin typeface="Arial Black" panose="020B0A04020102020204"/>
                <a:cs typeface="Arial Black" panose="020B0A04020102020204"/>
              </a:rPr>
              <a:t>and </a:t>
            </a:r>
            <a:r>
              <a:rPr sz="900" dirty="0">
                <a:solidFill>
                  <a:srgbClr val="2E5496"/>
                </a:solidFill>
                <a:latin typeface="Arial Black" panose="020B0A04020102020204"/>
                <a:cs typeface="Arial Black" panose="020B0A04020102020204"/>
              </a:rPr>
              <a:t> </a:t>
            </a:r>
            <a:r>
              <a:rPr sz="900" spc="-5" dirty="0">
                <a:solidFill>
                  <a:srgbClr val="2E5496"/>
                </a:solidFill>
                <a:latin typeface="Arial Black" panose="020B0A04020102020204"/>
                <a:cs typeface="Arial Black" panose="020B0A04020102020204"/>
              </a:rPr>
              <a:t>programmed</a:t>
            </a:r>
            <a:r>
              <a:rPr sz="900" spc="-20" dirty="0">
                <a:solidFill>
                  <a:srgbClr val="2E5496"/>
                </a:solidFill>
                <a:latin typeface="Arial Black" panose="020B0A04020102020204"/>
                <a:cs typeface="Arial Black" panose="020B0A04020102020204"/>
              </a:rPr>
              <a:t> </a:t>
            </a:r>
            <a:r>
              <a:rPr sz="900" spc="-5" dirty="0">
                <a:solidFill>
                  <a:srgbClr val="2E5496"/>
                </a:solidFill>
                <a:latin typeface="Arial Black" panose="020B0A04020102020204"/>
                <a:cs typeface="Arial Black" panose="020B0A04020102020204"/>
              </a:rPr>
              <a:t>by</a:t>
            </a:r>
            <a:r>
              <a:rPr sz="900" spc="275" dirty="0">
                <a:solidFill>
                  <a:srgbClr val="2E5496"/>
                </a:solidFill>
                <a:latin typeface="Arial Black" panose="020B0A04020102020204"/>
                <a:cs typeface="Arial Black" panose="020B0A04020102020204"/>
              </a:rPr>
              <a:t> </a:t>
            </a:r>
            <a:r>
              <a:rPr sz="900" spc="-10" dirty="0">
                <a:solidFill>
                  <a:srgbClr val="2E5496"/>
                </a:solidFill>
                <a:latin typeface="Arial Black" panose="020B0A04020102020204"/>
                <a:cs typeface="Arial Black" panose="020B0A04020102020204"/>
              </a:rPr>
              <a:t>students.</a:t>
            </a:r>
            <a:endParaRPr sz="900" dirty="0">
              <a:latin typeface="Arial Black" panose="020B0A04020102020204"/>
              <a:cs typeface="Arial Black" panose="020B0A04020102020204"/>
            </a:endParaRPr>
          </a:p>
        </p:txBody>
      </p:sp>
      <p:sp>
        <p:nvSpPr>
          <p:cNvPr id="7" name="object 4"/>
          <p:cNvSpPr txBox="1"/>
          <p:nvPr/>
        </p:nvSpPr>
        <p:spPr>
          <a:xfrm>
            <a:off x="1888489" y="2457576"/>
            <a:ext cx="1814195" cy="1098506"/>
          </a:xfrm>
          <a:prstGeom prst="rect">
            <a:avLst/>
          </a:prstGeom>
        </p:spPr>
        <p:txBody>
          <a:bodyPr vert="horz" wrap="square" lIns="0" tIns="12700" rIns="0" bIns="0" rtlCol="0">
            <a:spAutoFit/>
          </a:bodyPr>
          <a:lstStyle/>
          <a:p>
            <a:pPr marL="12700" marR="596265">
              <a:lnSpc>
                <a:spcPct val="129000"/>
              </a:lnSpc>
              <a:spcBef>
                <a:spcPts val="100"/>
              </a:spcBef>
            </a:pPr>
            <a:r>
              <a:rPr sz="1100" dirty="0">
                <a:solidFill>
                  <a:srgbClr val="1F3863"/>
                </a:solidFill>
                <a:latin typeface="Arial Black" panose="020B0A04020102020204"/>
                <a:cs typeface="Arial Black" panose="020B0A04020102020204"/>
              </a:rPr>
              <a:t>Your</a:t>
            </a:r>
            <a:r>
              <a:rPr sz="1100" spc="-50" dirty="0">
                <a:solidFill>
                  <a:srgbClr val="1F3863"/>
                </a:solidFill>
                <a:latin typeface="Arial Black" panose="020B0A04020102020204"/>
                <a:cs typeface="Arial Black" panose="020B0A04020102020204"/>
              </a:rPr>
              <a:t> </a:t>
            </a:r>
            <a:r>
              <a:rPr sz="1100" spc="-5" dirty="0">
                <a:solidFill>
                  <a:srgbClr val="1F3863"/>
                </a:solidFill>
                <a:latin typeface="Arial Black" panose="020B0A04020102020204"/>
                <a:cs typeface="Arial Black" panose="020B0A04020102020204"/>
              </a:rPr>
              <a:t>front</a:t>
            </a:r>
            <a:r>
              <a:rPr sz="1100" spc="-35" dirty="0">
                <a:solidFill>
                  <a:srgbClr val="1F3863"/>
                </a:solidFill>
                <a:latin typeface="Arial Black" panose="020B0A04020102020204"/>
                <a:cs typeface="Arial Black" panose="020B0A04020102020204"/>
              </a:rPr>
              <a:t> </a:t>
            </a:r>
            <a:r>
              <a:rPr sz="1100" dirty="0">
                <a:solidFill>
                  <a:srgbClr val="1F3863"/>
                </a:solidFill>
                <a:latin typeface="Arial Black" panose="020B0A04020102020204"/>
                <a:cs typeface="Arial Black" panose="020B0A04020102020204"/>
              </a:rPr>
              <a:t>Desk </a:t>
            </a:r>
            <a:r>
              <a:rPr sz="1100" spc="-350" dirty="0">
                <a:solidFill>
                  <a:srgbClr val="1F3863"/>
                </a:solidFill>
                <a:latin typeface="Arial Black" panose="020B0A04020102020204"/>
                <a:cs typeface="Arial Black" panose="020B0A04020102020204"/>
              </a:rPr>
              <a:t> </a:t>
            </a:r>
            <a:r>
              <a:rPr sz="1100" spc="-5" dirty="0">
                <a:solidFill>
                  <a:srgbClr val="1F3863"/>
                </a:solidFill>
                <a:latin typeface="Arial Black" panose="020B0A04020102020204"/>
                <a:cs typeface="Arial Black" panose="020B0A04020102020204"/>
              </a:rPr>
              <a:t>Assistants</a:t>
            </a:r>
            <a:endParaRPr sz="1100" dirty="0">
              <a:latin typeface="Arial Black" panose="020B0A04020102020204"/>
              <a:cs typeface="Arial Black" panose="020B0A04020102020204"/>
            </a:endParaRPr>
          </a:p>
          <a:p>
            <a:pPr marL="12700" marR="5080">
              <a:lnSpc>
                <a:spcPct val="125000"/>
              </a:lnSpc>
              <a:spcBef>
                <a:spcPts val="60"/>
              </a:spcBef>
            </a:pPr>
            <a:r>
              <a:rPr sz="800" spc="-5" dirty="0">
                <a:solidFill>
                  <a:srgbClr val="2E5496"/>
                </a:solidFill>
                <a:latin typeface="Arial Black" panose="020B0A04020102020204"/>
                <a:cs typeface="Arial Black" panose="020B0A04020102020204"/>
              </a:rPr>
              <a:t>Help</a:t>
            </a:r>
            <a:r>
              <a:rPr sz="800" spc="-15" dirty="0">
                <a:solidFill>
                  <a:srgbClr val="2E5496"/>
                </a:solidFill>
                <a:latin typeface="Arial Black" panose="020B0A04020102020204"/>
                <a:cs typeface="Arial Black" panose="020B0A04020102020204"/>
              </a:rPr>
              <a:t> </a:t>
            </a:r>
            <a:r>
              <a:rPr sz="800" spc="-5" dirty="0">
                <a:solidFill>
                  <a:srgbClr val="2E5496"/>
                </a:solidFill>
                <a:latin typeface="Arial Black" panose="020B0A04020102020204"/>
                <a:cs typeface="Arial Black" panose="020B0A04020102020204"/>
              </a:rPr>
              <a:t>you</a:t>
            </a:r>
            <a:r>
              <a:rPr sz="800" spc="-15" dirty="0">
                <a:solidFill>
                  <a:srgbClr val="2E5496"/>
                </a:solidFill>
                <a:latin typeface="Arial Black" panose="020B0A04020102020204"/>
                <a:cs typeface="Arial Black" panose="020B0A04020102020204"/>
              </a:rPr>
              <a:t> </a:t>
            </a:r>
            <a:r>
              <a:rPr sz="800" spc="-5" dirty="0">
                <a:solidFill>
                  <a:srgbClr val="2E5496"/>
                </a:solidFill>
                <a:latin typeface="Arial Black" panose="020B0A04020102020204"/>
                <a:cs typeface="Arial Black" panose="020B0A04020102020204"/>
              </a:rPr>
              <a:t>in</a:t>
            </a:r>
            <a:r>
              <a:rPr sz="800" spc="5" dirty="0">
                <a:solidFill>
                  <a:srgbClr val="2E5496"/>
                </a:solidFill>
                <a:latin typeface="Arial Black" panose="020B0A04020102020204"/>
                <a:cs typeface="Arial Black" panose="020B0A04020102020204"/>
              </a:rPr>
              <a:t> </a:t>
            </a:r>
            <a:r>
              <a:rPr sz="800" spc="-5" dirty="0">
                <a:solidFill>
                  <a:srgbClr val="2E5496"/>
                </a:solidFill>
                <a:latin typeface="Arial Black" panose="020B0A04020102020204"/>
                <a:cs typeface="Arial Black" panose="020B0A04020102020204"/>
              </a:rPr>
              <a:t>various</a:t>
            </a:r>
            <a:r>
              <a:rPr sz="800" spc="-25"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spaces</a:t>
            </a:r>
            <a:r>
              <a:rPr sz="800" spc="-30"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such </a:t>
            </a:r>
            <a:r>
              <a:rPr sz="800" spc="-250"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as banks,</a:t>
            </a:r>
            <a:r>
              <a:rPr sz="800" spc="5"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shopping </a:t>
            </a:r>
            <a:r>
              <a:rPr sz="800" spc="-5" dirty="0">
                <a:solidFill>
                  <a:srgbClr val="2E5496"/>
                </a:solidFill>
                <a:latin typeface="Arial Black" panose="020B0A04020102020204"/>
                <a:cs typeface="Arial Black" panose="020B0A04020102020204"/>
              </a:rPr>
              <a:t>malls, </a:t>
            </a:r>
            <a:r>
              <a:rPr sz="800" dirty="0">
                <a:solidFill>
                  <a:srgbClr val="2E5496"/>
                </a:solidFill>
                <a:latin typeface="Arial Black" panose="020B0A04020102020204"/>
                <a:cs typeface="Arial Black" panose="020B0A04020102020204"/>
              </a:rPr>
              <a:t> </a:t>
            </a:r>
            <a:r>
              <a:rPr sz="800" spc="-5" dirty="0">
                <a:solidFill>
                  <a:srgbClr val="2E5496"/>
                </a:solidFill>
                <a:latin typeface="Arial Black" panose="020B0A04020102020204"/>
                <a:cs typeface="Arial Black" panose="020B0A04020102020204"/>
              </a:rPr>
              <a:t>airports;</a:t>
            </a:r>
            <a:r>
              <a:rPr sz="800" spc="-45"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help</a:t>
            </a:r>
            <a:r>
              <a:rPr sz="800" spc="-10" dirty="0">
                <a:solidFill>
                  <a:srgbClr val="2E5496"/>
                </a:solidFill>
                <a:latin typeface="Arial Black" panose="020B0A04020102020204"/>
                <a:cs typeface="Arial Black" panose="020B0A04020102020204"/>
              </a:rPr>
              <a:t> </a:t>
            </a:r>
            <a:r>
              <a:rPr sz="800" spc="-5" dirty="0">
                <a:solidFill>
                  <a:srgbClr val="2E5496"/>
                </a:solidFill>
                <a:latin typeface="Arial Black" panose="020B0A04020102020204"/>
                <a:cs typeface="Arial Black" panose="020B0A04020102020204"/>
              </a:rPr>
              <a:t>desks;</a:t>
            </a:r>
            <a:r>
              <a:rPr sz="800" spc="245"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answering</a:t>
            </a:r>
            <a:endParaRPr sz="800" dirty="0">
              <a:latin typeface="Arial Black" panose="020B0A04020102020204"/>
              <a:cs typeface="Arial Black" panose="020B0A04020102020204"/>
            </a:endParaRPr>
          </a:p>
          <a:p>
            <a:pPr marL="12700">
              <a:lnSpc>
                <a:spcPct val="100000"/>
              </a:lnSpc>
              <a:spcBef>
                <a:spcPts val="80"/>
              </a:spcBef>
            </a:pPr>
            <a:r>
              <a:rPr sz="800" dirty="0">
                <a:solidFill>
                  <a:srgbClr val="2E5496"/>
                </a:solidFill>
                <a:latin typeface="Arial Black" panose="020B0A04020102020204"/>
                <a:cs typeface="Arial Black" panose="020B0A04020102020204"/>
              </a:rPr>
              <a:t>and</a:t>
            </a:r>
            <a:r>
              <a:rPr sz="800" spc="-35"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guiding</a:t>
            </a:r>
            <a:r>
              <a:rPr sz="800" spc="-35"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you</a:t>
            </a:r>
            <a:r>
              <a:rPr sz="1000" dirty="0">
                <a:solidFill>
                  <a:srgbClr val="2E5496"/>
                </a:solidFill>
                <a:latin typeface="Arial Black" panose="020B0A04020102020204"/>
                <a:cs typeface="Arial Black" panose="020B0A04020102020204"/>
              </a:rPr>
              <a:t>.</a:t>
            </a:r>
            <a:endParaRPr sz="1000" dirty="0">
              <a:latin typeface="Arial Black" panose="020B0A04020102020204"/>
              <a:cs typeface="Arial Black" panose="020B0A04020102020204"/>
            </a:endParaRPr>
          </a:p>
        </p:txBody>
      </p:sp>
      <p:sp>
        <p:nvSpPr>
          <p:cNvPr id="8" name="object 5"/>
          <p:cNvSpPr txBox="1"/>
          <p:nvPr/>
        </p:nvSpPr>
        <p:spPr>
          <a:xfrm>
            <a:off x="1861185" y="3689985"/>
            <a:ext cx="2039620" cy="1220399"/>
          </a:xfrm>
          <a:prstGeom prst="rect">
            <a:avLst/>
          </a:prstGeom>
        </p:spPr>
        <p:txBody>
          <a:bodyPr vert="horz" wrap="square" lIns="0" tIns="12700" rIns="0" bIns="0" rtlCol="0">
            <a:spAutoFit/>
          </a:bodyPr>
          <a:lstStyle/>
          <a:p>
            <a:pPr marL="12700" marR="666750">
              <a:lnSpc>
                <a:spcPct val="129000"/>
              </a:lnSpc>
              <a:spcBef>
                <a:spcPts val="100"/>
              </a:spcBef>
            </a:pPr>
            <a:r>
              <a:rPr sz="1100">
                <a:solidFill>
                  <a:srgbClr val="1F3863"/>
                </a:solidFill>
                <a:latin typeface="Arial Black" panose="020B0A04020102020204"/>
                <a:cs typeface="Arial Black" panose="020B0A04020102020204"/>
              </a:rPr>
              <a:t>Your</a:t>
            </a:r>
            <a:r>
              <a:rPr sz="1100" spc="-60">
                <a:solidFill>
                  <a:srgbClr val="1F3863"/>
                </a:solidFill>
                <a:latin typeface="Arial Black" panose="020B0A04020102020204"/>
                <a:cs typeface="Arial Black" panose="020B0A04020102020204"/>
              </a:rPr>
              <a:t> </a:t>
            </a:r>
            <a:r>
              <a:rPr sz="1100" spc="-5">
                <a:solidFill>
                  <a:srgbClr val="1F3863"/>
                </a:solidFill>
                <a:latin typeface="Arial Black" panose="020B0A04020102020204"/>
                <a:cs typeface="Arial Black" panose="020B0A04020102020204"/>
              </a:rPr>
              <a:t>Surveillance </a:t>
            </a:r>
            <a:r>
              <a:rPr sz="1100" spc="-350">
                <a:solidFill>
                  <a:srgbClr val="1F3863"/>
                </a:solidFill>
                <a:latin typeface="Arial Black" panose="020B0A04020102020204"/>
                <a:cs typeface="Arial Black" panose="020B0A04020102020204"/>
              </a:rPr>
              <a:t> </a:t>
            </a:r>
            <a:r>
              <a:rPr sz="1100" spc="-5">
                <a:solidFill>
                  <a:srgbClr val="1F3863"/>
                </a:solidFill>
                <a:latin typeface="Arial Black" panose="020B0A04020102020204"/>
                <a:cs typeface="Arial Black" panose="020B0A04020102020204"/>
              </a:rPr>
              <a:t>Assistants</a:t>
            </a:r>
            <a:endParaRPr sz="1100">
              <a:latin typeface="Arial Black" panose="020B0A04020102020204"/>
              <a:cs typeface="Arial Black" panose="020B0A04020102020204"/>
            </a:endParaRPr>
          </a:p>
          <a:p>
            <a:pPr marL="12700" marR="5080">
              <a:lnSpc>
                <a:spcPct val="125000"/>
              </a:lnSpc>
              <a:spcBef>
                <a:spcPts val="55"/>
              </a:spcBef>
            </a:pPr>
            <a:r>
              <a:rPr sz="800" spc="-5">
                <a:solidFill>
                  <a:srgbClr val="2E5496"/>
                </a:solidFill>
                <a:latin typeface="Arial Black" panose="020B0A04020102020204"/>
                <a:cs typeface="Arial Black" panose="020B0A04020102020204"/>
              </a:rPr>
              <a:t>Help you </a:t>
            </a:r>
            <a:r>
              <a:rPr sz="800">
                <a:solidFill>
                  <a:srgbClr val="2E5496"/>
                </a:solidFill>
                <a:latin typeface="Arial Black" panose="020B0A04020102020204"/>
                <a:cs typeface="Arial Black" panose="020B0A04020102020204"/>
              </a:rPr>
              <a:t>monitor zones that need </a:t>
            </a:r>
            <a:r>
              <a:rPr sz="800" spc="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special</a:t>
            </a:r>
            <a:r>
              <a:rPr sz="800" spc="21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attention</a:t>
            </a:r>
            <a:r>
              <a:rPr sz="800" spc="-4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and</a:t>
            </a:r>
            <a:r>
              <a:rPr sz="800" spc="-4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monitoring</a:t>
            </a:r>
            <a:r>
              <a:rPr sz="800" spc="-3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on </a:t>
            </a:r>
            <a:r>
              <a:rPr sz="800" spc="-254">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a regular </a:t>
            </a:r>
            <a:r>
              <a:rPr sz="800" spc="-5">
                <a:solidFill>
                  <a:srgbClr val="2E5496"/>
                </a:solidFill>
                <a:latin typeface="Arial Black" panose="020B0A04020102020204"/>
                <a:cs typeface="Arial Black" panose="020B0A04020102020204"/>
              </a:rPr>
              <a:t>basis.</a:t>
            </a:r>
            <a:r>
              <a:rPr sz="80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Also, </a:t>
            </a:r>
            <a:r>
              <a:rPr sz="800">
                <a:solidFill>
                  <a:srgbClr val="2E5496"/>
                </a:solidFill>
                <a:latin typeface="Arial Black" panose="020B0A04020102020204"/>
                <a:cs typeface="Arial Black" panose="020B0A04020102020204"/>
              </a:rPr>
              <a:t>alert the </a:t>
            </a:r>
            <a:r>
              <a:rPr sz="800" spc="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concerned </a:t>
            </a:r>
            <a:r>
              <a:rPr sz="800" spc="-5">
                <a:solidFill>
                  <a:srgbClr val="2E5496"/>
                </a:solidFill>
                <a:latin typeface="Arial Black" panose="020B0A04020102020204"/>
                <a:cs typeface="Arial Black" panose="020B0A04020102020204"/>
              </a:rPr>
              <a:t>in </a:t>
            </a:r>
            <a:r>
              <a:rPr sz="800">
                <a:solidFill>
                  <a:srgbClr val="2E5496"/>
                </a:solidFill>
                <a:latin typeface="Arial Black" panose="020B0A04020102020204"/>
                <a:cs typeface="Arial Black" panose="020B0A04020102020204"/>
              </a:rPr>
              <a:t>case of any </a:t>
            </a:r>
            <a:r>
              <a:rPr sz="800" spc="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turbulence.</a:t>
            </a:r>
            <a:endParaRPr sz="800">
              <a:latin typeface="Arial Black" panose="020B0A04020102020204"/>
              <a:cs typeface="Arial Black" panose="020B0A04020102020204"/>
            </a:endParaRPr>
          </a:p>
        </p:txBody>
      </p:sp>
      <p:sp>
        <p:nvSpPr>
          <p:cNvPr id="9" name="object 6"/>
          <p:cNvSpPr txBox="1"/>
          <p:nvPr/>
        </p:nvSpPr>
        <p:spPr>
          <a:xfrm>
            <a:off x="4976240" y="1262660"/>
            <a:ext cx="1561465" cy="697050"/>
          </a:xfrm>
          <a:prstGeom prst="rect">
            <a:avLst/>
          </a:prstGeom>
        </p:spPr>
        <p:txBody>
          <a:bodyPr vert="horz" wrap="square" lIns="0" tIns="64135" rIns="0" bIns="0" rtlCol="0">
            <a:spAutoFit/>
          </a:bodyPr>
          <a:lstStyle/>
          <a:p>
            <a:pPr marL="12700">
              <a:lnSpc>
                <a:spcPct val="100000"/>
              </a:lnSpc>
              <a:spcBef>
                <a:spcPts val="505"/>
              </a:spcBef>
            </a:pPr>
            <a:r>
              <a:rPr sz="1100">
                <a:solidFill>
                  <a:srgbClr val="1F3863"/>
                </a:solidFill>
                <a:latin typeface="Arial Black" panose="020B0A04020102020204"/>
                <a:cs typeface="Arial Black" panose="020B0A04020102020204"/>
              </a:rPr>
              <a:t>Your</a:t>
            </a:r>
            <a:r>
              <a:rPr sz="1100" spc="-65">
                <a:solidFill>
                  <a:srgbClr val="1F3863"/>
                </a:solidFill>
                <a:latin typeface="Arial Black" panose="020B0A04020102020204"/>
                <a:cs typeface="Arial Black" panose="020B0A04020102020204"/>
              </a:rPr>
              <a:t> </a:t>
            </a:r>
            <a:r>
              <a:rPr sz="1100">
                <a:solidFill>
                  <a:srgbClr val="1F3863"/>
                </a:solidFill>
                <a:latin typeface="Arial Black" panose="020B0A04020102020204"/>
                <a:cs typeface="Arial Black" panose="020B0A04020102020204"/>
              </a:rPr>
              <a:t>Analysts</a:t>
            </a:r>
            <a:endParaRPr sz="1100">
              <a:latin typeface="Arial Black" panose="020B0A04020102020204"/>
              <a:cs typeface="Arial Black" panose="020B0A04020102020204"/>
            </a:endParaRPr>
          </a:p>
          <a:p>
            <a:pPr marL="12700" marR="5080">
              <a:lnSpc>
                <a:spcPct val="125000"/>
              </a:lnSpc>
              <a:spcBef>
                <a:spcPts val="60"/>
              </a:spcBef>
            </a:pPr>
            <a:r>
              <a:rPr sz="800">
                <a:solidFill>
                  <a:srgbClr val="2E5496"/>
                </a:solidFill>
                <a:latin typeface="Arial Black" panose="020B0A04020102020204"/>
                <a:cs typeface="Arial Black" panose="020B0A04020102020204"/>
              </a:rPr>
              <a:t>Learn</a:t>
            </a:r>
            <a:r>
              <a:rPr sz="800" spc="-5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and</a:t>
            </a:r>
            <a:r>
              <a:rPr sz="800" spc="-3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understand</a:t>
            </a:r>
            <a:r>
              <a:rPr sz="800" spc="-5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data; </a:t>
            </a:r>
            <a:r>
              <a:rPr sz="800" spc="-25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analyse</a:t>
            </a:r>
            <a:r>
              <a:rPr sz="800">
                <a:solidFill>
                  <a:srgbClr val="2E5496"/>
                </a:solidFill>
                <a:latin typeface="Arial Black" panose="020B0A04020102020204"/>
                <a:cs typeface="Arial Black" panose="020B0A04020102020204"/>
              </a:rPr>
              <a:t> patterns and </a:t>
            </a:r>
            <a:r>
              <a:rPr sz="800" spc="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generate</a:t>
            </a:r>
            <a:r>
              <a:rPr sz="800" spc="-5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reports.</a:t>
            </a:r>
            <a:endParaRPr sz="800">
              <a:latin typeface="Arial Black" panose="020B0A04020102020204"/>
              <a:cs typeface="Arial Black" panose="020B0A04020102020204"/>
            </a:endParaRPr>
          </a:p>
        </p:txBody>
      </p:sp>
      <p:sp>
        <p:nvSpPr>
          <p:cNvPr id="10" name="object 7"/>
          <p:cNvSpPr txBox="1"/>
          <p:nvPr/>
        </p:nvSpPr>
        <p:spPr>
          <a:xfrm>
            <a:off x="4936490" y="2233691"/>
            <a:ext cx="1856739" cy="1005467"/>
          </a:xfrm>
          <a:prstGeom prst="rect">
            <a:avLst/>
          </a:prstGeom>
        </p:spPr>
        <p:txBody>
          <a:bodyPr vert="horz" wrap="square" lIns="0" tIns="64769" rIns="0" bIns="0" rtlCol="0">
            <a:spAutoFit/>
          </a:bodyPr>
          <a:lstStyle/>
          <a:p>
            <a:pPr marL="12700">
              <a:lnSpc>
                <a:spcPct val="100000"/>
              </a:lnSpc>
              <a:spcBef>
                <a:spcPts val="510"/>
              </a:spcBef>
            </a:pPr>
            <a:r>
              <a:rPr sz="1100">
                <a:solidFill>
                  <a:srgbClr val="1F3863"/>
                </a:solidFill>
                <a:latin typeface="Arial Black" panose="020B0A04020102020204"/>
                <a:cs typeface="Arial Black" panose="020B0A04020102020204"/>
              </a:rPr>
              <a:t>Your</a:t>
            </a:r>
            <a:r>
              <a:rPr sz="1100" spc="-50">
                <a:solidFill>
                  <a:srgbClr val="1F3863"/>
                </a:solidFill>
                <a:latin typeface="Arial Black" panose="020B0A04020102020204"/>
                <a:cs typeface="Arial Black" panose="020B0A04020102020204"/>
              </a:rPr>
              <a:t> </a:t>
            </a:r>
            <a:r>
              <a:rPr sz="1100" spc="-5">
                <a:solidFill>
                  <a:srgbClr val="1F3863"/>
                </a:solidFill>
                <a:latin typeface="Arial Black" panose="020B0A04020102020204"/>
                <a:cs typeface="Arial Black" panose="020B0A04020102020204"/>
              </a:rPr>
              <a:t>Entertainers</a:t>
            </a:r>
            <a:endParaRPr sz="1100">
              <a:latin typeface="Arial Black" panose="020B0A04020102020204"/>
              <a:cs typeface="Arial Black" panose="020B0A04020102020204"/>
            </a:endParaRPr>
          </a:p>
          <a:p>
            <a:pPr marL="12700" marR="5080">
              <a:lnSpc>
                <a:spcPct val="125000"/>
              </a:lnSpc>
              <a:spcBef>
                <a:spcPts val="60"/>
              </a:spcBef>
            </a:pPr>
            <a:r>
              <a:rPr sz="800">
                <a:solidFill>
                  <a:srgbClr val="2E5496"/>
                </a:solidFill>
                <a:latin typeface="Arial Black" panose="020B0A04020102020204"/>
                <a:cs typeface="Arial Black" panose="020B0A04020102020204"/>
              </a:rPr>
              <a:t>Can engage people </a:t>
            </a:r>
            <a:r>
              <a:rPr sz="800" spc="-5">
                <a:solidFill>
                  <a:srgbClr val="2E5496"/>
                </a:solidFill>
                <a:latin typeface="Arial Black" panose="020B0A04020102020204"/>
                <a:cs typeface="Arial Black" panose="020B0A04020102020204"/>
              </a:rPr>
              <a:t>asking </a:t>
            </a:r>
            <a:r>
              <a:rPr sz="80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various</a:t>
            </a:r>
            <a:r>
              <a:rPr sz="80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questions, </a:t>
            </a:r>
            <a:r>
              <a:rPr sz="800">
                <a:solidFill>
                  <a:srgbClr val="2E5496"/>
                </a:solidFill>
                <a:latin typeface="Arial Black" panose="020B0A04020102020204"/>
                <a:cs typeface="Arial Black" panose="020B0A04020102020204"/>
              </a:rPr>
              <a:t>can entertain </a:t>
            </a:r>
            <a:r>
              <a:rPr sz="800" spc="-254">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kids </a:t>
            </a:r>
            <a:r>
              <a:rPr sz="800" spc="-5">
                <a:solidFill>
                  <a:srgbClr val="2E5496"/>
                </a:solidFill>
                <a:latin typeface="Arial Black" panose="020B0A04020102020204"/>
                <a:cs typeface="Arial Black" panose="020B0A04020102020204"/>
              </a:rPr>
              <a:t>with </a:t>
            </a:r>
            <a:r>
              <a:rPr sz="800">
                <a:solidFill>
                  <a:srgbClr val="2E5496"/>
                </a:solidFill>
                <a:latin typeface="Arial Black" panose="020B0A04020102020204"/>
                <a:cs typeface="Arial Black" panose="020B0A04020102020204"/>
              </a:rPr>
              <a:t>tricks</a:t>
            </a:r>
            <a:r>
              <a:rPr sz="800" spc="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and dances; </a:t>
            </a:r>
            <a:r>
              <a:rPr sz="800" spc="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conducts games on special </a:t>
            </a:r>
            <a:r>
              <a:rPr sz="800" spc="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occasions.</a:t>
            </a:r>
            <a:endParaRPr sz="800">
              <a:latin typeface="Arial Black" panose="020B0A04020102020204"/>
              <a:cs typeface="Arial Black" panose="020B0A04020102020204"/>
            </a:endParaRPr>
          </a:p>
        </p:txBody>
      </p:sp>
      <p:sp>
        <p:nvSpPr>
          <p:cNvPr id="11" name="object 8"/>
          <p:cNvSpPr txBox="1"/>
          <p:nvPr/>
        </p:nvSpPr>
        <p:spPr>
          <a:xfrm>
            <a:off x="4976240" y="3558158"/>
            <a:ext cx="1750060" cy="698333"/>
          </a:xfrm>
          <a:prstGeom prst="rect">
            <a:avLst/>
          </a:prstGeom>
        </p:spPr>
        <p:txBody>
          <a:bodyPr vert="horz" wrap="square" lIns="0" tIns="65405" rIns="0" bIns="0" rtlCol="0">
            <a:spAutoFit/>
          </a:bodyPr>
          <a:lstStyle/>
          <a:p>
            <a:pPr marL="12700">
              <a:lnSpc>
                <a:spcPct val="100000"/>
              </a:lnSpc>
              <a:spcBef>
                <a:spcPts val="515"/>
              </a:spcBef>
            </a:pPr>
            <a:r>
              <a:rPr sz="1100">
                <a:solidFill>
                  <a:srgbClr val="1F3863"/>
                </a:solidFill>
                <a:latin typeface="Arial Black" panose="020B0A04020102020204"/>
                <a:cs typeface="Arial Black" panose="020B0A04020102020204"/>
              </a:rPr>
              <a:t>Your</a:t>
            </a:r>
            <a:r>
              <a:rPr sz="1100" spc="-60">
                <a:solidFill>
                  <a:srgbClr val="1F3863"/>
                </a:solidFill>
                <a:latin typeface="Arial Black" panose="020B0A04020102020204"/>
                <a:cs typeface="Arial Black" panose="020B0A04020102020204"/>
              </a:rPr>
              <a:t> </a:t>
            </a:r>
            <a:r>
              <a:rPr sz="1100">
                <a:solidFill>
                  <a:srgbClr val="1F3863"/>
                </a:solidFill>
                <a:latin typeface="Arial Black" panose="020B0A04020102020204"/>
                <a:cs typeface="Arial Black" panose="020B0A04020102020204"/>
              </a:rPr>
              <a:t>Hosts</a:t>
            </a:r>
            <a:endParaRPr sz="1100">
              <a:latin typeface="Arial Black" panose="020B0A04020102020204"/>
              <a:cs typeface="Arial Black" panose="020B0A04020102020204"/>
            </a:endParaRPr>
          </a:p>
          <a:p>
            <a:pPr marL="12700" marR="5080">
              <a:lnSpc>
                <a:spcPct val="125000"/>
              </a:lnSpc>
              <a:spcBef>
                <a:spcPts val="65"/>
              </a:spcBef>
            </a:pPr>
            <a:r>
              <a:rPr sz="800">
                <a:solidFill>
                  <a:srgbClr val="2E5496"/>
                </a:solidFill>
                <a:latin typeface="Arial Black" panose="020B0A04020102020204"/>
                <a:cs typeface="Arial Black" panose="020B0A04020102020204"/>
              </a:rPr>
              <a:t>Can</a:t>
            </a:r>
            <a:r>
              <a:rPr sz="800" spc="-1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be</a:t>
            </a:r>
            <a:r>
              <a:rPr sz="800" spc="-1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MC</a:t>
            </a:r>
            <a:r>
              <a:rPr sz="800" spc="-2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in</a:t>
            </a:r>
            <a:r>
              <a:rPr sz="800" spc="-1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seminars,</a:t>
            </a:r>
            <a:r>
              <a:rPr sz="800" spc="-25">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shows, </a:t>
            </a:r>
            <a:r>
              <a:rPr sz="800" spc="-25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events;</a:t>
            </a:r>
            <a:r>
              <a:rPr sz="800">
                <a:solidFill>
                  <a:srgbClr val="2E5496"/>
                </a:solidFill>
                <a:latin typeface="Arial Black" panose="020B0A04020102020204"/>
                <a:cs typeface="Arial Black" panose="020B0A04020102020204"/>
              </a:rPr>
              <a:t> Inaugurate and </a:t>
            </a:r>
            <a:r>
              <a:rPr sz="800" spc="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conduct.</a:t>
            </a:r>
            <a:endParaRPr sz="800">
              <a:latin typeface="Arial Black" panose="020B0A04020102020204"/>
              <a:cs typeface="Arial Black" panose="020B0A04020102020204"/>
            </a:endParaRPr>
          </a:p>
        </p:txBody>
      </p:sp>
      <p:sp>
        <p:nvSpPr>
          <p:cNvPr id="12" name="object 9"/>
          <p:cNvSpPr txBox="1"/>
          <p:nvPr/>
        </p:nvSpPr>
        <p:spPr>
          <a:xfrm>
            <a:off x="7877175" y="1322943"/>
            <a:ext cx="1975485" cy="543802"/>
          </a:xfrm>
          <a:prstGeom prst="rect">
            <a:avLst/>
          </a:prstGeom>
        </p:spPr>
        <p:txBody>
          <a:bodyPr vert="horz" wrap="square" lIns="0" tIns="64769" rIns="0" bIns="0" rtlCol="0">
            <a:spAutoFit/>
          </a:bodyPr>
          <a:lstStyle/>
          <a:p>
            <a:pPr marL="12700">
              <a:lnSpc>
                <a:spcPct val="100000"/>
              </a:lnSpc>
              <a:spcBef>
                <a:spcPts val="510"/>
              </a:spcBef>
            </a:pPr>
            <a:r>
              <a:rPr sz="1100">
                <a:solidFill>
                  <a:srgbClr val="1F3863"/>
                </a:solidFill>
                <a:latin typeface="Arial Black" panose="020B0A04020102020204"/>
                <a:cs typeface="Arial Black" panose="020B0A04020102020204"/>
              </a:rPr>
              <a:t>Your</a:t>
            </a:r>
            <a:r>
              <a:rPr sz="1100" spc="-55">
                <a:solidFill>
                  <a:srgbClr val="1F3863"/>
                </a:solidFill>
                <a:latin typeface="Arial Black" panose="020B0A04020102020204"/>
                <a:cs typeface="Arial Black" panose="020B0A04020102020204"/>
              </a:rPr>
              <a:t> </a:t>
            </a:r>
            <a:r>
              <a:rPr sz="1100">
                <a:solidFill>
                  <a:srgbClr val="1F3863"/>
                </a:solidFill>
                <a:latin typeface="Arial Black" panose="020B0A04020102020204"/>
                <a:cs typeface="Arial Black" panose="020B0A04020102020204"/>
              </a:rPr>
              <a:t>Companions</a:t>
            </a:r>
            <a:endParaRPr sz="1100">
              <a:latin typeface="Arial Black" panose="020B0A04020102020204"/>
              <a:cs typeface="Arial Black" panose="020B0A04020102020204"/>
            </a:endParaRPr>
          </a:p>
          <a:p>
            <a:pPr marL="12700" marR="5080">
              <a:lnSpc>
                <a:spcPct val="125000"/>
              </a:lnSpc>
              <a:spcBef>
                <a:spcPts val="60"/>
              </a:spcBef>
            </a:pPr>
            <a:r>
              <a:rPr sz="800">
                <a:solidFill>
                  <a:srgbClr val="2E5496"/>
                </a:solidFill>
                <a:latin typeface="Arial Black" panose="020B0A04020102020204"/>
                <a:cs typeface="Arial Black" panose="020B0A04020102020204"/>
              </a:rPr>
              <a:t>Understand</a:t>
            </a:r>
            <a:r>
              <a:rPr sz="800" spc="-4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your</a:t>
            </a:r>
            <a:r>
              <a:rPr sz="800" spc="-2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likes</a:t>
            </a:r>
            <a:r>
              <a:rPr sz="800" spc="-3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and</a:t>
            </a:r>
            <a:r>
              <a:rPr sz="800" spc="-2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dislikes; </a:t>
            </a:r>
            <a:r>
              <a:rPr sz="800" spc="-25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help</a:t>
            </a:r>
            <a:r>
              <a:rPr sz="800" spc="-15">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you</a:t>
            </a:r>
            <a:r>
              <a:rPr sz="800" spc="25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with</a:t>
            </a:r>
            <a:r>
              <a:rPr sz="800" spc="-3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your</a:t>
            </a:r>
            <a:r>
              <a:rPr sz="800" spc="-1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daily </a:t>
            </a:r>
            <a:r>
              <a:rPr sz="800">
                <a:solidFill>
                  <a:srgbClr val="2E5496"/>
                </a:solidFill>
                <a:latin typeface="Arial Black" panose="020B0A04020102020204"/>
                <a:cs typeface="Arial Black" panose="020B0A04020102020204"/>
              </a:rPr>
              <a:t>chores.</a:t>
            </a:r>
            <a:endParaRPr sz="800">
              <a:latin typeface="Arial Black" panose="020B0A04020102020204"/>
              <a:cs typeface="Arial Black" panose="020B0A04020102020204"/>
            </a:endParaRPr>
          </a:p>
        </p:txBody>
      </p:sp>
      <p:sp>
        <p:nvSpPr>
          <p:cNvPr id="13" name="object 10"/>
          <p:cNvSpPr txBox="1"/>
          <p:nvPr/>
        </p:nvSpPr>
        <p:spPr>
          <a:xfrm>
            <a:off x="7826756" y="2335911"/>
            <a:ext cx="1431925" cy="912622"/>
          </a:xfrm>
          <a:prstGeom prst="rect">
            <a:avLst/>
          </a:prstGeom>
        </p:spPr>
        <p:txBody>
          <a:bodyPr vert="horz" wrap="square" lIns="0" tIns="12700" rIns="0" bIns="0" rtlCol="0">
            <a:spAutoFit/>
          </a:bodyPr>
          <a:lstStyle/>
          <a:p>
            <a:pPr marL="12700" marR="99695">
              <a:lnSpc>
                <a:spcPct val="129000"/>
              </a:lnSpc>
              <a:spcBef>
                <a:spcPts val="100"/>
              </a:spcBef>
            </a:pPr>
            <a:r>
              <a:rPr sz="1100">
                <a:solidFill>
                  <a:srgbClr val="1F3863"/>
                </a:solidFill>
                <a:latin typeface="Arial Black" panose="020B0A04020102020204"/>
                <a:cs typeface="Arial Black" panose="020B0A04020102020204"/>
              </a:rPr>
              <a:t>Your</a:t>
            </a:r>
            <a:r>
              <a:rPr sz="1100" spc="-50">
                <a:solidFill>
                  <a:srgbClr val="1F3863"/>
                </a:solidFill>
                <a:latin typeface="Arial Black" panose="020B0A04020102020204"/>
                <a:cs typeface="Arial Black" panose="020B0A04020102020204"/>
              </a:rPr>
              <a:t> </a:t>
            </a:r>
            <a:r>
              <a:rPr sz="1100" spc="-5">
                <a:solidFill>
                  <a:srgbClr val="1F3863"/>
                </a:solidFill>
                <a:latin typeface="Arial Black" panose="020B0A04020102020204"/>
                <a:cs typeface="Arial Black" panose="020B0A04020102020204"/>
              </a:rPr>
              <a:t>Health</a:t>
            </a:r>
            <a:r>
              <a:rPr sz="1100" spc="-30">
                <a:solidFill>
                  <a:srgbClr val="1F3863"/>
                </a:solidFill>
                <a:latin typeface="Arial Black" panose="020B0A04020102020204"/>
                <a:cs typeface="Arial Black" panose="020B0A04020102020204"/>
              </a:rPr>
              <a:t> </a:t>
            </a:r>
            <a:r>
              <a:rPr sz="1100" spc="-5">
                <a:solidFill>
                  <a:srgbClr val="1F3863"/>
                </a:solidFill>
                <a:latin typeface="Arial Black" panose="020B0A04020102020204"/>
                <a:cs typeface="Arial Black" panose="020B0A04020102020204"/>
              </a:rPr>
              <a:t>Care </a:t>
            </a:r>
            <a:r>
              <a:rPr sz="1100" spc="-350">
                <a:solidFill>
                  <a:srgbClr val="1F3863"/>
                </a:solidFill>
                <a:latin typeface="Arial Black" panose="020B0A04020102020204"/>
                <a:cs typeface="Arial Black" panose="020B0A04020102020204"/>
              </a:rPr>
              <a:t> </a:t>
            </a:r>
            <a:r>
              <a:rPr sz="1100" spc="-5">
                <a:solidFill>
                  <a:srgbClr val="1F3863"/>
                </a:solidFill>
                <a:latin typeface="Arial Black" panose="020B0A04020102020204"/>
                <a:cs typeface="Arial Black" panose="020B0A04020102020204"/>
              </a:rPr>
              <a:t>Assistants</a:t>
            </a:r>
            <a:endParaRPr sz="1100">
              <a:latin typeface="Arial Black" panose="020B0A04020102020204"/>
              <a:cs typeface="Arial Black" panose="020B0A04020102020204"/>
            </a:endParaRPr>
          </a:p>
          <a:p>
            <a:pPr marL="12700" marR="5080">
              <a:lnSpc>
                <a:spcPct val="125000"/>
              </a:lnSpc>
              <a:spcBef>
                <a:spcPts val="60"/>
              </a:spcBef>
            </a:pPr>
            <a:r>
              <a:rPr sz="800">
                <a:solidFill>
                  <a:srgbClr val="2E5496"/>
                </a:solidFill>
                <a:latin typeface="Arial Black" panose="020B0A04020102020204"/>
                <a:cs typeface="Arial Black" panose="020B0A04020102020204"/>
              </a:rPr>
              <a:t>Monitor</a:t>
            </a:r>
            <a:r>
              <a:rPr sz="800" spc="-6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heart</a:t>
            </a:r>
            <a:r>
              <a:rPr sz="800" spc="-4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rate,</a:t>
            </a:r>
            <a:r>
              <a:rPr sz="800" spc="-5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pulse; </a:t>
            </a:r>
            <a:r>
              <a:rPr sz="800" spc="-250">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alert when</a:t>
            </a:r>
            <a:r>
              <a:rPr sz="800" spc="5">
                <a:solidFill>
                  <a:srgbClr val="2E5496"/>
                </a:solidFill>
                <a:latin typeface="Arial Black" panose="020B0A04020102020204"/>
                <a:cs typeface="Arial Black" panose="020B0A04020102020204"/>
              </a:rPr>
              <a:t> </a:t>
            </a:r>
            <a:r>
              <a:rPr sz="800">
                <a:solidFill>
                  <a:srgbClr val="2E5496"/>
                </a:solidFill>
                <a:latin typeface="Arial Black" panose="020B0A04020102020204"/>
                <a:cs typeface="Arial Black" panose="020B0A04020102020204"/>
              </a:rPr>
              <a:t>patient </a:t>
            </a:r>
            <a:r>
              <a:rPr sz="800" spc="-5">
                <a:solidFill>
                  <a:srgbClr val="2E5496"/>
                </a:solidFill>
                <a:latin typeface="Arial Black" panose="020B0A04020102020204"/>
                <a:cs typeface="Arial Black" panose="020B0A04020102020204"/>
              </a:rPr>
              <a:t>is in </a:t>
            </a:r>
            <a:r>
              <a:rPr sz="800">
                <a:solidFill>
                  <a:srgbClr val="2E5496"/>
                </a:solidFill>
                <a:latin typeface="Arial Black" panose="020B0A04020102020204"/>
                <a:cs typeface="Arial Black" panose="020B0A04020102020204"/>
              </a:rPr>
              <a:t> </a:t>
            </a:r>
            <a:r>
              <a:rPr sz="800" spc="-5">
                <a:solidFill>
                  <a:srgbClr val="2E5496"/>
                </a:solidFill>
                <a:latin typeface="Arial Black" panose="020B0A04020102020204"/>
                <a:cs typeface="Arial Black" panose="020B0A04020102020204"/>
              </a:rPr>
              <a:t>distress.</a:t>
            </a:r>
            <a:endParaRPr sz="800">
              <a:latin typeface="Arial Black" panose="020B0A04020102020204"/>
              <a:cs typeface="Arial Black" panose="020B0A04020102020204"/>
            </a:endParaRPr>
          </a:p>
        </p:txBody>
      </p:sp>
      <p:sp>
        <p:nvSpPr>
          <p:cNvPr id="14" name="object 11"/>
          <p:cNvSpPr txBox="1"/>
          <p:nvPr/>
        </p:nvSpPr>
        <p:spPr>
          <a:xfrm>
            <a:off x="7826756" y="3549268"/>
            <a:ext cx="1787525" cy="698333"/>
          </a:xfrm>
          <a:prstGeom prst="rect">
            <a:avLst/>
          </a:prstGeom>
        </p:spPr>
        <p:txBody>
          <a:bodyPr vert="horz" wrap="square" lIns="0" tIns="65405" rIns="0" bIns="0" rtlCol="0">
            <a:spAutoFit/>
          </a:bodyPr>
          <a:lstStyle/>
          <a:p>
            <a:pPr marL="12700">
              <a:lnSpc>
                <a:spcPct val="100000"/>
              </a:lnSpc>
              <a:spcBef>
                <a:spcPts val="515"/>
              </a:spcBef>
            </a:pPr>
            <a:r>
              <a:rPr sz="1100" dirty="0">
                <a:solidFill>
                  <a:srgbClr val="1F3863"/>
                </a:solidFill>
                <a:latin typeface="Arial Black" panose="020B0A04020102020204"/>
                <a:cs typeface="Arial Black" panose="020B0A04020102020204"/>
              </a:rPr>
              <a:t>Your</a:t>
            </a:r>
            <a:r>
              <a:rPr sz="1100" spc="-40" dirty="0">
                <a:solidFill>
                  <a:srgbClr val="1F3863"/>
                </a:solidFill>
                <a:latin typeface="Arial Black" panose="020B0A04020102020204"/>
                <a:cs typeface="Arial Black" panose="020B0A04020102020204"/>
              </a:rPr>
              <a:t> </a:t>
            </a:r>
            <a:r>
              <a:rPr sz="1100" spc="-5" dirty="0">
                <a:solidFill>
                  <a:srgbClr val="1F3863"/>
                </a:solidFill>
                <a:latin typeface="Arial Black" panose="020B0A04020102020204"/>
                <a:cs typeface="Arial Black" panose="020B0A04020102020204"/>
              </a:rPr>
              <a:t>Visitor</a:t>
            </a:r>
            <a:r>
              <a:rPr sz="1100" spc="-45" dirty="0">
                <a:solidFill>
                  <a:srgbClr val="1F3863"/>
                </a:solidFill>
                <a:latin typeface="Arial Black" panose="020B0A04020102020204"/>
                <a:cs typeface="Arial Black" panose="020B0A04020102020204"/>
              </a:rPr>
              <a:t> </a:t>
            </a:r>
            <a:r>
              <a:rPr sz="1100" dirty="0">
                <a:solidFill>
                  <a:srgbClr val="1F3863"/>
                </a:solidFill>
                <a:latin typeface="Arial Black" panose="020B0A04020102020204"/>
                <a:cs typeface="Arial Black" panose="020B0A04020102020204"/>
              </a:rPr>
              <a:t>Managers</a:t>
            </a:r>
            <a:endParaRPr sz="1100" dirty="0">
              <a:latin typeface="Arial Black" panose="020B0A04020102020204"/>
              <a:cs typeface="Arial Black" panose="020B0A04020102020204"/>
            </a:endParaRPr>
          </a:p>
          <a:p>
            <a:pPr marL="12700" marR="5080">
              <a:lnSpc>
                <a:spcPct val="125000"/>
              </a:lnSpc>
              <a:spcBef>
                <a:spcPts val="65"/>
              </a:spcBef>
            </a:pPr>
            <a:r>
              <a:rPr sz="800" dirty="0" err="1">
                <a:solidFill>
                  <a:srgbClr val="2E5496"/>
                </a:solidFill>
                <a:latin typeface="Arial Black" panose="020B0A04020102020204"/>
                <a:cs typeface="Arial Black" panose="020B0A04020102020204"/>
              </a:rPr>
              <a:t>Recognise</a:t>
            </a:r>
            <a:r>
              <a:rPr sz="800" dirty="0">
                <a:solidFill>
                  <a:srgbClr val="2E5496"/>
                </a:solidFill>
                <a:latin typeface="Arial Black" panose="020B0A04020102020204"/>
                <a:cs typeface="Arial Black" panose="020B0A04020102020204"/>
              </a:rPr>
              <a:t> people when known </a:t>
            </a:r>
            <a:r>
              <a:rPr sz="800" spc="-254"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and</a:t>
            </a:r>
            <a:r>
              <a:rPr sz="800" spc="240"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remember</a:t>
            </a:r>
            <a:r>
              <a:rPr sz="800" spc="-35"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them</a:t>
            </a:r>
            <a:r>
              <a:rPr sz="800" spc="-35"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when</a:t>
            </a:r>
            <a:r>
              <a:rPr sz="800" spc="-35"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they </a:t>
            </a:r>
            <a:r>
              <a:rPr sz="800" spc="-250" dirty="0">
                <a:solidFill>
                  <a:srgbClr val="2E5496"/>
                </a:solidFill>
                <a:latin typeface="Arial Black" panose="020B0A04020102020204"/>
                <a:cs typeface="Arial Black" panose="020B0A04020102020204"/>
              </a:rPr>
              <a:t> </a:t>
            </a:r>
            <a:r>
              <a:rPr sz="800" spc="-10" dirty="0">
                <a:solidFill>
                  <a:srgbClr val="2E5496"/>
                </a:solidFill>
                <a:latin typeface="Arial Black" panose="020B0A04020102020204"/>
                <a:cs typeface="Arial Black" panose="020B0A04020102020204"/>
              </a:rPr>
              <a:t>visit</a:t>
            </a:r>
            <a:r>
              <a:rPr sz="800" spc="10" dirty="0">
                <a:solidFill>
                  <a:srgbClr val="2E5496"/>
                </a:solidFill>
                <a:latin typeface="Arial Black" panose="020B0A04020102020204"/>
                <a:cs typeface="Arial Black" panose="020B0A04020102020204"/>
              </a:rPr>
              <a:t> </a:t>
            </a:r>
            <a:r>
              <a:rPr sz="800" dirty="0">
                <a:solidFill>
                  <a:srgbClr val="2E5496"/>
                </a:solidFill>
                <a:latin typeface="Arial Black" panose="020B0A04020102020204"/>
                <a:cs typeface="Arial Black" panose="020B0A04020102020204"/>
              </a:rPr>
              <a:t>again.</a:t>
            </a:r>
            <a:endParaRPr sz="800" dirty="0">
              <a:latin typeface="Arial Black" panose="020B0A04020102020204"/>
              <a:cs typeface="Arial Black" panose="020B0A04020102020204"/>
            </a:endParaRPr>
          </a:p>
        </p:txBody>
      </p:sp>
      <p:pic>
        <p:nvPicPr>
          <p:cNvPr id="15" name="object 12"/>
          <p:cNvPicPr/>
          <p:nvPr/>
        </p:nvPicPr>
        <p:blipFill>
          <a:blip r:embed="rId2" cstate="print"/>
          <a:stretch>
            <a:fillRect/>
          </a:stretch>
        </p:blipFill>
        <p:spPr>
          <a:xfrm>
            <a:off x="1211091" y="1338260"/>
            <a:ext cx="583125" cy="593729"/>
          </a:xfrm>
          <a:prstGeom prst="rect">
            <a:avLst/>
          </a:prstGeom>
        </p:spPr>
      </p:pic>
      <p:pic>
        <p:nvPicPr>
          <p:cNvPr id="16" name="object 13"/>
          <p:cNvPicPr/>
          <p:nvPr/>
        </p:nvPicPr>
        <p:blipFill>
          <a:blip r:embed="rId3" cstate="print"/>
          <a:stretch>
            <a:fillRect/>
          </a:stretch>
        </p:blipFill>
        <p:spPr>
          <a:xfrm>
            <a:off x="1206006" y="2613299"/>
            <a:ext cx="623780" cy="659850"/>
          </a:xfrm>
          <a:prstGeom prst="rect">
            <a:avLst/>
          </a:prstGeom>
        </p:spPr>
      </p:pic>
      <p:pic>
        <p:nvPicPr>
          <p:cNvPr id="17" name="object 14"/>
          <p:cNvPicPr/>
          <p:nvPr/>
        </p:nvPicPr>
        <p:blipFill>
          <a:blip r:embed="rId4" cstate="print"/>
          <a:stretch>
            <a:fillRect/>
          </a:stretch>
        </p:blipFill>
        <p:spPr>
          <a:xfrm>
            <a:off x="1234439" y="3919854"/>
            <a:ext cx="265659" cy="640584"/>
          </a:xfrm>
          <a:prstGeom prst="rect">
            <a:avLst/>
          </a:prstGeom>
        </p:spPr>
      </p:pic>
      <p:pic>
        <p:nvPicPr>
          <p:cNvPr id="18" name="object 15"/>
          <p:cNvPicPr/>
          <p:nvPr/>
        </p:nvPicPr>
        <p:blipFill>
          <a:blip r:embed="rId5" cstate="print"/>
          <a:stretch>
            <a:fillRect/>
          </a:stretch>
        </p:blipFill>
        <p:spPr>
          <a:xfrm>
            <a:off x="4213859" y="1161414"/>
            <a:ext cx="795020" cy="871219"/>
          </a:xfrm>
          <a:prstGeom prst="rect">
            <a:avLst/>
          </a:prstGeom>
        </p:spPr>
      </p:pic>
      <p:pic>
        <p:nvPicPr>
          <p:cNvPr id="19" name="object 16"/>
          <p:cNvPicPr/>
          <p:nvPr/>
        </p:nvPicPr>
        <p:blipFill>
          <a:blip r:embed="rId6" cstate="print"/>
          <a:stretch>
            <a:fillRect/>
          </a:stretch>
        </p:blipFill>
        <p:spPr>
          <a:xfrm>
            <a:off x="4208779" y="2377098"/>
            <a:ext cx="536435" cy="578533"/>
          </a:xfrm>
          <a:prstGeom prst="rect">
            <a:avLst/>
          </a:prstGeom>
        </p:spPr>
      </p:pic>
      <p:pic>
        <p:nvPicPr>
          <p:cNvPr id="20" name="object 17"/>
          <p:cNvPicPr/>
          <p:nvPr/>
        </p:nvPicPr>
        <p:blipFill>
          <a:blip r:embed="rId7" cstate="print"/>
          <a:stretch>
            <a:fillRect/>
          </a:stretch>
        </p:blipFill>
        <p:spPr>
          <a:xfrm>
            <a:off x="4155440" y="3432175"/>
            <a:ext cx="853439" cy="934719"/>
          </a:xfrm>
          <a:prstGeom prst="rect">
            <a:avLst/>
          </a:prstGeom>
        </p:spPr>
      </p:pic>
      <p:pic>
        <p:nvPicPr>
          <p:cNvPr id="21" name="object 18"/>
          <p:cNvPicPr/>
          <p:nvPr/>
        </p:nvPicPr>
        <p:blipFill>
          <a:blip r:embed="rId8" cstate="print"/>
          <a:stretch>
            <a:fillRect/>
          </a:stretch>
        </p:blipFill>
        <p:spPr>
          <a:xfrm>
            <a:off x="7086600" y="1090294"/>
            <a:ext cx="855979" cy="934719"/>
          </a:xfrm>
          <a:prstGeom prst="rect">
            <a:avLst/>
          </a:prstGeom>
        </p:spPr>
      </p:pic>
      <p:pic>
        <p:nvPicPr>
          <p:cNvPr id="22" name="object 19"/>
          <p:cNvPicPr/>
          <p:nvPr/>
        </p:nvPicPr>
        <p:blipFill>
          <a:blip r:embed="rId9" cstate="print"/>
          <a:stretch>
            <a:fillRect/>
          </a:stretch>
        </p:blipFill>
        <p:spPr>
          <a:xfrm>
            <a:off x="7086600" y="2327275"/>
            <a:ext cx="762000" cy="830579"/>
          </a:xfrm>
          <a:prstGeom prst="rect">
            <a:avLst/>
          </a:prstGeom>
        </p:spPr>
      </p:pic>
      <p:pic>
        <p:nvPicPr>
          <p:cNvPr id="23" name="object 20"/>
          <p:cNvPicPr/>
          <p:nvPr/>
        </p:nvPicPr>
        <p:blipFill>
          <a:blip r:embed="rId10" cstate="print"/>
          <a:stretch>
            <a:fillRect/>
          </a:stretch>
        </p:blipFill>
        <p:spPr>
          <a:xfrm>
            <a:off x="7226096" y="3589555"/>
            <a:ext cx="361617" cy="586490"/>
          </a:xfrm>
          <a:prstGeom prst="rect">
            <a:avLst/>
          </a:prstGeom>
        </p:spPr>
      </p:pic>
      <p:sp>
        <p:nvSpPr>
          <p:cNvPr id="24" name="object 21"/>
          <p:cNvSpPr txBox="1"/>
          <p:nvPr/>
        </p:nvSpPr>
        <p:spPr>
          <a:xfrm>
            <a:off x="4761229" y="4689475"/>
            <a:ext cx="1520190" cy="505267"/>
          </a:xfrm>
          <a:prstGeom prst="rect">
            <a:avLst/>
          </a:prstGeom>
        </p:spPr>
        <p:txBody>
          <a:bodyPr vert="horz" wrap="square" lIns="0" tIns="12700" rIns="0" bIns="0" rtlCol="0">
            <a:spAutoFit/>
          </a:bodyPr>
          <a:lstStyle/>
          <a:p>
            <a:pPr marL="12700" marR="5080">
              <a:lnSpc>
                <a:spcPct val="100000"/>
              </a:lnSpc>
              <a:spcBef>
                <a:spcPts val="100"/>
              </a:spcBef>
            </a:pPr>
            <a:r>
              <a:rPr sz="1600" spc="-5" dirty="0">
                <a:solidFill>
                  <a:srgbClr val="1F3863"/>
                </a:solidFill>
                <a:latin typeface="Arial Black" panose="020B0A04020102020204"/>
                <a:cs typeface="Arial Black" panose="020B0A04020102020204"/>
              </a:rPr>
              <a:t>Many</a:t>
            </a:r>
            <a:r>
              <a:rPr sz="1600" spc="-40" dirty="0">
                <a:solidFill>
                  <a:srgbClr val="1F3863"/>
                </a:solidFill>
                <a:latin typeface="Arial Black" panose="020B0A04020102020204"/>
                <a:cs typeface="Arial Black" panose="020B0A04020102020204"/>
              </a:rPr>
              <a:t> </a:t>
            </a:r>
            <a:r>
              <a:rPr sz="1600" spc="5" dirty="0">
                <a:solidFill>
                  <a:srgbClr val="1F3863"/>
                </a:solidFill>
                <a:latin typeface="Arial Black" panose="020B0A04020102020204"/>
                <a:cs typeface="Arial Black" panose="020B0A04020102020204"/>
              </a:rPr>
              <a:t>more</a:t>
            </a:r>
            <a:r>
              <a:rPr sz="1600" spc="-45" dirty="0">
                <a:solidFill>
                  <a:srgbClr val="1F3863"/>
                </a:solidFill>
                <a:latin typeface="Arial Black" panose="020B0A04020102020204"/>
                <a:cs typeface="Arial Black" panose="020B0A04020102020204"/>
              </a:rPr>
              <a:t> </a:t>
            </a:r>
            <a:r>
              <a:rPr sz="1600" dirty="0">
                <a:solidFill>
                  <a:srgbClr val="1F3863"/>
                </a:solidFill>
                <a:latin typeface="Arial Black" panose="020B0A04020102020204"/>
                <a:cs typeface="Arial Black" panose="020B0A04020102020204"/>
              </a:rPr>
              <a:t>in </a:t>
            </a:r>
            <a:r>
              <a:rPr sz="1600" spc="-520" dirty="0">
                <a:solidFill>
                  <a:srgbClr val="1F3863"/>
                </a:solidFill>
                <a:latin typeface="Arial Black" panose="020B0A04020102020204"/>
                <a:cs typeface="Arial Black" panose="020B0A04020102020204"/>
              </a:rPr>
              <a:t> </a:t>
            </a:r>
            <a:r>
              <a:rPr sz="1600" spc="-5" dirty="0">
                <a:solidFill>
                  <a:srgbClr val="1F3863"/>
                </a:solidFill>
                <a:latin typeface="Arial Black" panose="020B0A04020102020204"/>
                <a:cs typeface="Arial Black" panose="020B0A04020102020204"/>
              </a:rPr>
              <a:t>the</a:t>
            </a:r>
            <a:r>
              <a:rPr sz="1600" spc="-45" dirty="0">
                <a:solidFill>
                  <a:srgbClr val="1F3863"/>
                </a:solidFill>
                <a:latin typeface="Arial Black" panose="020B0A04020102020204"/>
                <a:cs typeface="Arial Black" panose="020B0A04020102020204"/>
              </a:rPr>
              <a:t> </a:t>
            </a:r>
            <a:r>
              <a:rPr sz="1600" spc="-5" dirty="0">
                <a:solidFill>
                  <a:srgbClr val="1F3863"/>
                </a:solidFill>
                <a:latin typeface="Arial Black" panose="020B0A04020102020204"/>
                <a:cs typeface="Arial Black" panose="020B0A04020102020204"/>
              </a:rPr>
              <a:t>making...</a:t>
            </a:r>
            <a:endParaRPr sz="1600" dirty="0">
              <a:latin typeface="Arial Black" panose="020B0A04020102020204"/>
              <a:cs typeface="Arial Black" panose="020B0A04020102020204"/>
            </a:endParaRPr>
          </a:p>
        </p:txBody>
      </p:sp>
      <p:sp>
        <p:nvSpPr>
          <p:cNvPr id="25" name="object 27"/>
          <p:cNvSpPr txBox="1"/>
          <p:nvPr/>
        </p:nvSpPr>
        <p:spPr>
          <a:xfrm>
            <a:off x="904875" y="570641"/>
            <a:ext cx="8063230" cy="320040"/>
          </a:xfrm>
          <a:prstGeom prst="rect">
            <a:avLst/>
          </a:prstGeom>
        </p:spPr>
        <p:txBody>
          <a:bodyPr vert="horz" wrap="square" lIns="0" tIns="12700" rIns="0" bIns="0" rtlCol="0">
            <a:spAutoFit/>
          </a:bodyPr>
          <a:lstStyle/>
          <a:p>
            <a:pPr marL="12700">
              <a:lnSpc>
                <a:spcPct val="100000"/>
              </a:lnSpc>
              <a:spcBef>
                <a:spcPts val="100"/>
              </a:spcBef>
            </a:pPr>
            <a:r>
              <a:rPr lang="en-IN" sz="2000" b="1" spc="-30" dirty="0" smtClean="0">
                <a:solidFill>
                  <a:schemeClr val="tx2">
                    <a:lumMod val="75000"/>
                  </a:schemeClr>
                </a:solidFill>
                <a:latin typeface="Times New Roman" panose="02020603050405020304" pitchFamily="18" charset="0"/>
                <a:cs typeface="Times New Roman" panose="02020603050405020304" pitchFamily="18" charset="0"/>
              </a:rPr>
              <a:t>Robots </a:t>
            </a:r>
            <a:r>
              <a:rPr lang="en-IN" sz="2000" b="1" spc="-30" dirty="0">
                <a:solidFill>
                  <a:schemeClr val="tx2">
                    <a:lumMod val="75000"/>
                  </a:schemeClr>
                </a:solidFill>
                <a:latin typeface="Times New Roman" panose="02020603050405020304" pitchFamily="18" charset="0"/>
                <a:cs typeface="Times New Roman" panose="02020603050405020304" pitchFamily="18" charset="0"/>
              </a:rPr>
              <a:t>&amp; </a:t>
            </a:r>
            <a:r>
              <a:rPr lang="en-IN" sz="2000" b="1" spc="-30" dirty="0" smtClean="0">
                <a:solidFill>
                  <a:schemeClr val="tx2">
                    <a:lumMod val="75000"/>
                  </a:schemeClr>
                </a:solidFill>
                <a:latin typeface="Times New Roman" panose="02020603050405020304" pitchFamily="18" charset="0"/>
                <a:cs typeface="Times New Roman" panose="02020603050405020304" pitchFamily="18" charset="0"/>
              </a:rPr>
              <a:t>robotics</a:t>
            </a:r>
            <a:endParaRPr sz="2000" b="1" spc="-3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5" name="Rectangle 4"/>
          <p:cNvSpPr/>
          <p:nvPr/>
        </p:nvSpPr>
        <p:spPr>
          <a:xfrm>
            <a:off x="11271885" y="-635"/>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2800" dirty="0" smtClean="0">
                <a:solidFill>
                  <a:schemeClr val="tx1"/>
                </a:solidFill>
                <a:latin typeface="Times New Roman" panose="02020603050405020304" pitchFamily="18" charset="0"/>
                <a:cs typeface="Times New Roman" panose="02020603050405020304" pitchFamily="18" charset="0"/>
                <a:sym typeface="+mn-ea"/>
              </a:rPr>
              <a:t>Robotics</a:t>
            </a:r>
            <a:endParaRPr lang="en-I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pct10">
          <a:fgClr>
            <a:schemeClr val="bg1"/>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smtClean="0">
                <a:solidFill>
                  <a:srgbClr val="002060"/>
                </a:solidFill>
                <a:latin typeface="Times New Roman" panose="02020603050405020304" pitchFamily="18" charset="0"/>
                <a:cs typeface="Times New Roman" panose="02020603050405020304" pitchFamily="18" charset="0"/>
              </a:rPr>
              <a:t>CLIENT LIST</a:t>
            </a:r>
            <a:endParaRPr lang="en-IN" b="1" dirty="0" smtClean="0">
              <a:solidFill>
                <a:srgbClr val="002060"/>
              </a:solidFill>
              <a:latin typeface="Times New Roman" panose="02020603050405020304" pitchFamily="18" charset="0"/>
              <a:cs typeface="Times New Roman" panose="02020603050405020304" pitchFamily="18" charset="0"/>
            </a:endParaRPr>
          </a:p>
        </p:txBody>
      </p:sp>
      <p:pic>
        <p:nvPicPr>
          <p:cNvPr id="4" name="Picture 3" descr="Design_sample-removebg-preview"/>
          <p:cNvPicPr>
            <a:picLocks noChangeAspect="1"/>
          </p:cNvPicPr>
          <p:nvPr/>
        </p:nvPicPr>
        <p:blipFill>
          <a:blip r:embed="rId1"/>
          <a:stretch>
            <a:fillRect/>
          </a:stretch>
        </p:blipFill>
        <p:spPr>
          <a:xfrm rot="5400000">
            <a:off x="546735" y="-558800"/>
            <a:ext cx="6881495" cy="796544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smtClean="0">
                <a:hlinkClick r:id="rId1"/>
              </a:rPr>
              <a:t>www.soulunileaders.com</a:t>
            </a:r>
            <a:endParaRPr lang="en-IN" smtClean="0"/>
          </a:p>
          <a:p>
            <a:r>
              <a:rPr lang="en-US" smtClean="0"/>
              <a:t>Email: soul@soulunileaders.com </a:t>
            </a:r>
            <a:endParaRPr lang="en-US" smtClean="0"/>
          </a:p>
          <a:p>
            <a:r>
              <a:rPr lang="en-US" smtClean="0"/>
              <a:t>| Phone: +91 </a:t>
            </a:r>
            <a:r>
              <a:rPr lang="en-US" dirty="0" smtClean="0">
                <a:sym typeface="+mn-ea"/>
              </a:rPr>
              <a:t>7077769334</a:t>
            </a:r>
            <a:r>
              <a:rPr lang="en-US" smtClean="0"/>
              <a:t> |</a:t>
            </a:r>
            <a:endParaRPr lang="en-IN" dirty="0"/>
          </a:p>
        </p:txBody>
      </p:sp>
      <p:sp>
        <p:nvSpPr>
          <p:cNvPr id="5" name="Rectangle 4"/>
          <p:cNvSpPr/>
          <p:nvPr/>
        </p:nvSpPr>
        <p:spPr>
          <a:xfrm>
            <a:off x="11265031" y="0"/>
            <a:ext cx="926969" cy="626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solidFill>
                <a:schemeClr val="tx1"/>
              </a:solidFill>
            </a:endParaRPr>
          </a:p>
        </p:txBody>
      </p:sp>
      <p:pic>
        <p:nvPicPr>
          <p:cNvPr id="7" name="Picture 6" descr="C:\Users\abhit\Downloads\KIIT_logo.svg.pngKIIT_logo.svg"/>
          <p:cNvPicPr>
            <a:picLocks noChangeAspect="1"/>
          </p:cNvPicPr>
          <p:nvPr/>
        </p:nvPicPr>
        <p:blipFill rotWithShape="1">
          <a:blip r:embed="rId2" cstate="print"/>
          <a:srcRect/>
          <a:stretch>
            <a:fillRect/>
          </a:stretch>
        </p:blipFill>
        <p:spPr>
          <a:xfrm>
            <a:off x="168788" y="765387"/>
            <a:ext cx="2045697" cy="1555170"/>
          </a:xfrm>
          <a:prstGeom prst="rect">
            <a:avLst/>
          </a:prstGeom>
        </p:spPr>
      </p:pic>
      <p:pic>
        <p:nvPicPr>
          <p:cNvPr id="8" name="Picture 7" descr="C:\Users\abhit\Downloads\kiss-removebg-preview.pngkiss-removebg-preview"/>
          <p:cNvPicPr>
            <a:picLocks noChangeAspect="1"/>
          </p:cNvPicPr>
          <p:nvPr/>
        </p:nvPicPr>
        <p:blipFill>
          <a:blip r:embed="rId3"/>
          <a:srcRect/>
          <a:stretch>
            <a:fillRect/>
          </a:stretch>
        </p:blipFill>
        <p:spPr>
          <a:xfrm>
            <a:off x="9637574" y="919569"/>
            <a:ext cx="1243488" cy="1088619"/>
          </a:xfrm>
          <a:prstGeom prst="rect">
            <a:avLst/>
          </a:prstGeom>
        </p:spPr>
      </p:pic>
      <p:pic>
        <p:nvPicPr>
          <p:cNvPr id="9" name="Picture 8" descr="C:\Users\abhit\Downloads\kims-removebg-preview.pngkims-removebg-preview"/>
          <p:cNvPicPr>
            <a:picLocks noChangeAspect="1"/>
          </p:cNvPicPr>
          <p:nvPr/>
        </p:nvPicPr>
        <p:blipFill>
          <a:blip r:embed="rId4"/>
          <a:srcRect/>
          <a:stretch>
            <a:fillRect/>
          </a:stretch>
        </p:blipFill>
        <p:spPr>
          <a:xfrm>
            <a:off x="2733221" y="2426813"/>
            <a:ext cx="1775486" cy="1775525"/>
          </a:xfrm>
          <a:prstGeom prst="rect">
            <a:avLst/>
          </a:prstGeom>
        </p:spPr>
      </p:pic>
      <p:pic>
        <p:nvPicPr>
          <p:cNvPr id="10" name="Picture 9" descr="C:\Users\abhit\Downloads\okcl-removebg-preview.pngokcl-removebg-preview"/>
          <p:cNvPicPr>
            <a:picLocks noChangeAspect="1"/>
          </p:cNvPicPr>
          <p:nvPr/>
        </p:nvPicPr>
        <p:blipFill>
          <a:blip r:embed="rId5"/>
          <a:srcRect/>
          <a:stretch>
            <a:fillRect/>
          </a:stretch>
        </p:blipFill>
        <p:spPr>
          <a:xfrm>
            <a:off x="362042" y="2437732"/>
            <a:ext cx="1651282" cy="1220809"/>
          </a:xfrm>
          <a:prstGeom prst="rect">
            <a:avLst/>
          </a:prstGeom>
        </p:spPr>
      </p:pic>
      <p:pic>
        <p:nvPicPr>
          <p:cNvPr id="11" name="Picture 10" descr="C:\Users\abhit\Downloads\tcil-removebg-preview.pngtcil-removebg-preview"/>
          <p:cNvPicPr>
            <a:picLocks noChangeAspect="1"/>
          </p:cNvPicPr>
          <p:nvPr/>
        </p:nvPicPr>
        <p:blipFill>
          <a:blip r:embed="rId6"/>
          <a:srcRect/>
          <a:stretch>
            <a:fillRect/>
          </a:stretch>
        </p:blipFill>
        <p:spPr>
          <a:xfrm>
            <a:off x="2822121" y="612107"/>
            <a:ext cx="1594050" cy="1594050"/>
          </a:xfrm>
          <a:prstGeom prst="rect">
            <a:avLst/>
          </a:prstGeom>
        </p:spPr>
      </p:pic>
      <p:pic>
        <p:nvPicPr>
          <p:cNvPr id="12" name="Picture 11" descr="C:\Users\abhit\Downloads\vedanta-removebg-preview.pngvedanta-removebg-preview"/>
          <p:cNvPicPr>
            <a:picLocks noChangeAspect="1"/>
          </p:cNvPicPr>
          <p:nvPr/>
        </p:nvPicPr>
        <p:blipFill rotWithShape="1">
          <a:blip r:embed="rId7"/>
          <a:srcRect/>
          <a:stretch>
            <a:fillRect/>
          </a:stretch>
        </p:blipFill>
        <p:spPr>
          <a:xfrm>
            <a:off x="8629880" y="2359239"/>
            <a:ext cx="2486329" cy="183548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520" y="4018706"/>
            <a:ext cx="2218436" cy="2053901"/>
          </a:xfrm>
          <a:prstGeom prst="rect">
            <a:avLst/>
          </a:prstGeom>
        </p:spPr>
      </p:pic>
      <p:pic>
        <p:nvPicPr>
          <p:cNvPr id="14" name="Picture 13" descr="C:\Users\abhit\Downloads\sirena-removebg-preview.pngsirena-removebg-preview"/>
          <p:cNvPicPr>
            <a:picLocks noChangeAspect="1"/>
          </p:cNvPicPr>
          <p:nvPr/>
        </p:nvPicPr>
        <p:blipFill>
          <a:blip r:embed="rId9"/>
          <a:srcRect/>
          <a:stretch>
            <a:fillRect/>
          </a:stretch>
        </p:blipFill>
        <p:spPr>
          <a:xfrm>
            <a:off x="3168208" y="4474301"/>
            <a:ext cx="1167026" cy="1167525"/>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8987" y="4385118"/>
            <a:ext cx="1280391" cy="1280391"/>
          </a:xfrm>
          <a:prstGeom prst="rect">
            <a:avLst/>
          </a:prstGeom>
        </p:spPr>
      </p:pic>
      <p:pic>
        <p:nvPicPr>
          <p:cNvPr id="16" name="Picture 15" descr="C:\Users\abhit\Downloads\tpnodl-removebg-preview.pngtpnodl-removebg-preview"/>
          <p:cNvPicPr>
            <a:picLocks noChangeAspect="1"/>
          </p:cNvPicPr>
          <p:nvPr/>
        </p:nvPicPr>
        <p:blipFill rotWithShape="1">
          <a:blip r:embed="rId11"/>
          <a:srcRect/>
          <a:stretch>
            <a:fillRect/>
          </a:stretch>
        </p:blipFill>
        <p:spPr>
          <a:xfrm>
            <a:off x="5190046" y="2731188"/>
            <a:ext cx="2254996" cy="817757"/>
          </a:xfrm>
          <a:prstGeom prst="rect">
            <a:avLst/>
          </a:prstGeom>
        </p:spPr>
      </p:pic>
      <p:pic>
        <p:nvPicPr>
          <p:cNvPr id="17" name="Picture 16" descr="C:\Users\abhit\Downloads\katmandu-removebg-preview.pngkatmandu-removebg-preview"/>
          <p:cNvPicPr>
            <a:picLocks noChangeAspect="1"/>
          </p:cNvPicPr>
          <p:nvPr/>
        </p:nvPicPr>
        <p:blipFill>
          <a:blip r:embed="rId12"/>
          <a:srcRect/>
          <a:stretch>
            <a:fillRect/>
          </a:stretch>
        </p:blipFill>
        <p:spPr>
          <a:xfrm>
            <a:off x="5222351" y="4384899"/>
            <a:ext cx="3416838" cy="1007093"/>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14445" y="948202"/>
            <a:ext cx="4483183" cy="1006444"/>
          </a:xfrm>
          <a:prstGeom prst="rect">
            <a:avLst/>
          </a:prstGeom>
        </p:spPr>
      </p:pic>
      <p:sp>
        <p:nvSpPr>
          <p:cNvPr id="20" name="TextBox 2"/>
          <p:cNvSpPr txBox="1"/>
          <p:nvPr/>
        </p:nvSpPr>
        <p:spPr>
          <a:xfrm>
            <a:off x="2563601" y="0"/>
            <a:ext cx="5322956" cy="5339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469265" algn="ctr">
              <a:spcBef>
                <a:spcPts val="400"/>
              </a:spcBef>
            </a:pPr>
            <a:r>
              <a:rPr lang="en-US" sz="2800" b="1" dirty="0">
                <a:ln w="0"/>
                <a:solidFill>
                  <a:srgbClr val="002060"/>
                </a:solidFill>
                <a:effectLst>
                  <a:reflection blurRad="6350" stA="53000" endA="300" endPos="35500" dir="5400000" sy="-90000" algn="bl" rotWithShape="0"/>
                </a:effectLst>
                <a:latin typeface="Times New Roman" panose="02020603050405020304" pitchFamily="18" charset="0"/>
                <a:ea typeface="+mn-ea"/>
                <a:cs typeface="Times New Roman" panose="02020603050405020304" pitchFamily="18" charset="0"/>
              </a:rPr>
              <a:t>SOUL - </a:t>
            </a:r>
            <a:r>
              <a:rPr lang="en-IN" sz="2800" b="1" dirty="0">
                <a:ln w="0"/>
                <a:solidFill>
                  <a:srgbClr val="002060"/>
                </a:solidFill>
                <a:effectLst>
                  <a:reflection blurRad="6350" stA="53000" endA="300" endPos="35500" dir="5400000" sy="-90000" algn="bl" rotWithShape="0"/>
                </a:effectLst>
                <a:latin typeface="Times New Roman" panose="02020603050405020304" pitchFamily="18" charset="0"/>
                <a:ea typeface="+mn-ea"/>
                <a:cs typeface="Times New Roman" panose="02020603050405020304" pitchFamily="18" charset="0"/>
              </a:rPr>
              <a:t>Our Valued Clients</a:t>
            </a:r>
            <a:endParaRPr lang="en-IN" sz="2800" b="1" dirty="0">
              <a:ln w="0"/>
              <a:solidFill>
                <a:srgbClr val="002060"/>
              </a:solidFill>
              <a:effectLst>
                <a:reflection blurRad="6350" stA="53000" endA="300" endPos="35500" dir="5400000" sy="-90000" algn="bl" rotWithShape="0"/>
              </a:effectLst>
              <a:latin typeface="Times New Roman" panose="02020603050405020304" pitchFamily="18" charset="0"/>
              <a:ea typeface="+mn-ea"/>
              <a:cs typeface="Times New Roman" panose="02020603050405020304" pitchFamily="18" charset="0"/>
            </a:endParaRPr>
          </a:p>
        </p:txBody>
      </p:sp>
      <p:sp>
        <p:nvSpPr>
          <p:cNvPr id="45" name="Rectangle 4"/>
          <p:cNvSpPr/>
          <p:nvPr/>
        </p:nvSpPr>
        <p:spPr>
          <a:xfrm>
            <a:off x="11275060" y="-635"/>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2800" dirty="0" smtClean="0">
                <a:solidFill>
                  <a:schemeClr val="tx1"/>
                </a:solidFill>
                <a:latin typeface="Times New Roman" panose="02020603050405020304" pitchFamily="18" charset="0"/>
                <a:cs typeface="Times New Roman" panose="02020603050405020304" pitchFamily="18" charset="0"/>
                <a:sym typeface="+mn-ea"/>
              </a:rPr>
              <a:t>Client List</a:t>
            </a:r>
            <a:endParaRPr lang="en-I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10">
          <a:fgClr>
            <a:schemeClr val="bg1"/>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5280" y="1467168"/>
            <a:ext cx="9144000" cy="2387600"/>
          </a:xfrm>
        </p:spPr>
        <p:txBody>
          <a:bodyPr/>
          <a:lstStyle/>
          <a:p>
            <a:r>
              <a:rPr lang="en-IN" b="1" dirty="0" smtClean="0">
                <a:solidFill>
                  <a:srgbClr val="002060"/>
                </a:solidFill>
                <a:latin typeface="Times New Roman" panose="02020603050405020304" pitchFamily="18" charset="0"/>
                <a:cs typeface="Times New Roman" panose="02020603050405020304" pitchFamily="18" charset="0"/>
              </a:rPr>
              <a:t>SELECTED CASE STUDIES</a:t>
            </a:r>
            <a:endParaRPr lang="en-IN" b="1" dirty="0" smtClean="0">
              <a:solidFill>
                <a:srgbClr val="002060"/>
              </a:solidFill>
              <a:latin typeface="Times New Roman" panose="02020603050405020304" pitchFamily="18" charset="0"/>
              <a:cs typeface="Times New Roman" panose="02020603050405020304" pitchFamily="18" charset="0"/>
            </a:endParaRPr>
          </a:p>
        </p:txBody>
      </p:sp>
      <p:pic>
        <p:nvPicPr>
          <p:cNvPr id="4" name="Picture 3" descr="Design_sample-removebg-preview"/>
          <p:cNvPicPr>
            <a:picLocks noChangeAspect="1"/>
          </p:cNvPicPr>
          <p:nvPr/>
        </p:nvPicPr>
        <p:blipFill>
          <a:blip r:embed="rId1"/>
          <a:stretch>
            <a:fillRect/>
          </a:stretch>
        </p:blipFill>
        <p:spPr>
          <a:xfrm rot="5400000">
            <a:off x="546735" y="-558800"/>
            <a:ext cx="6881495" cy="796544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hlinkClick r:id="rId1"/>
              </a:rPr>
              <a:t>www.soulunileaders.com</a:t>
            </a:r>
            <a:endPar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Email: soul@soulunileaders.com </a:t>
            </a:r>
            <a:endPar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 Phone: +91 1234567890 |</a:t>
            </a:r>
            <a:endParaRPr kumimoji="0" lang="en-IN"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1265031" y="0"/>
            <a:ext cx="926969" cy="626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4" name="Google Shape;617;p5"/>
          <p:cNvSpPr/>
          <p:nvPr/>
        </p:nvSpPr>
        <p:spPr>
          <a:xfrm>
            <a:off x="-5080" y="3175"/>
            <a:ext cx="11299190" cy="6087745"/>
          </a:xfrm>
          <a:prstGeom prst="roundRect">
            <a:avLst>
              <a:gd name="adj" fmla="val 1299"/>
            </a:avLst>
          </a:prstGeom>
          <a:solidFill>
            <a:schemeClr val="accent4">
              <a:lumMod val="20000"/>
              <a:lumOff val="80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 name="Google Shape;618;p5"/>
          <p:cNvSpPr/>
          <p:nvPr/>
        </p:nvSpPr>
        <p:spPr>
          <a:xfrm rot="-5400000">
            <a:off x="282782" y="913791"/>
            <a:ext cx="5219718" cy="4259210"/>
          </a:xfrm>
          <a:prstGeom prst="round2SameRect">
            <a:avLst>
              <a:gd name="adj1" fmla="val 8943"/>
              <a:gd name="adj2" fmla="val 0"/>
            </a:avLst>
          </a:prstGeom>
          <a:solidFill>
            <a:srgbClr val="BFBFBF">
              <a:alpha val="83921"/>
            </a:srgbClr>
          </a:solidFill>
          <a:ln>
            <a:noFill/>
          </a:ln>
          <a:effectLst>
            <a:outerShdw blurRad="101600" dist="63500" dir="10800000" algn="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 name="Google Shape;619;p5"/>
          <p:cNvSpPr/>
          <p:nvPr/>
        </p:nvSpPr>
        <p:spPr>
          <a:xfrm rot="5400000" flipH="1">
            <a:off x="5064452" y="913790"/>
            <a:ext cx="5219718" cy="4259210"/>
          </a:xfrm>
          <a:prstGeom prst="round2SameRect">
            <a:avLst>
              <a:gd name="adj1" fmla="val 8943"/>
              <a:gd name="adj2" fmla="val 0"/>
            </a:avLst>
          </a:prstGeom>
          <a:solidFill>
            <a:srgbClr val="BFBFBF">
              <a:alpha val="83921"/>
            </a:srgbClr>
          </a:solidFill>
          <a:ln>
            <a:noFill/>
          </a:ln>
          <a:effectLst>
            <a:outerShdw blurRad="101600" dist="63500" dir="10800000" algn="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nvGrpSpPr>
          <p:cNvPr id="8" name="Google Shape;620;p5"/>
          <p:cNvGrpSpPr/>
          <p:nvPr/>
        </p:nvGrpSpPr>
        <p:grpSpPr>
          <a:xfrm>
            <a:off x="1502639" y="1570193"/>
            <a:ext cx="1365242" cy="814810"/>
            <a:chOff x="1870359" y="1715413"/>
            <a:chExt cx="1354482" cy="874565"/>
          </a:xfrm>
        </p:grpSpPr>
        <p:sp>
          <p:nvSpPr>
            <p:cNvPr id="119" name="Google Shape;621;p5"/>
            <p:cNvSpPr/>
            <p:nvPr/>
          </p:nvSpPr>
          <p:spPr>
            <a:xfrm>
              <a:off x="1870359" y="1715413"/>
              <a:ext cx="1354482" cy="864870"/>
            </a:xfrm>
            <a:prstGeom prst="rect">
              <a:avLst/>
            </a:prstGeom>
            <a:solidFill>
              <a:srgbClr val="F3740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20" name="Google Shape;622;p5"/>
            <p:cNvSpPr txBox="1"/>
            <p:nvPr/>
          </p:nvSpPr>
          <p:spPr>
            <a:xfrm>
              <a:off x="2145693" y="1783476"/>
              <a:ext cx="771365"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STEP</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sp>
          <p:nvSpPr>
            <p:cNvPr id="121" name="Google Shape;623;p5"/>
            <p:cNvSpPr txBox="1"/>
            <p:nvPr/>
          </p:nvSpPr>
          <p:spPr>
            <a:xfrm>
              <a:off x="2292080" y="2128313"/>
              <a:ext cx="444352"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01</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grpSp>
      <p:grpSp>
        <p:nvGrpSpPr>
          <p:cNvPr id="9" name="Google Shape;624;p5"/>
          <p:cNvGrpSpPr/>
          <p:nvPr/>
        </p:nvGrpSpPr>
        <p:grpSpPr>
          <a:xfrm>
            <a:off x="1513498" y="3094313"/>
            <a:ext cx="1365242" cy="814810"/>
            <a:chOff x="1870359" y="1715413"/>
            <a:chExt cx="1354482" cy="874565"/>
          </a:xfrm>
        </p:grpSpPr>
        <p:sp>
          <p:nvSpPr>
            <p:cNvPr id="116" name="Google Shape;625;p5"/>
            <p:cNvSpPr/>
            <p:nvPr/>
          </p:nvSpPr>
          <p:spPr>
            <a:xfrm>
              <a:off x="1870359" y="1715413"/>
              <a:ext cx="1354482" cy="864870"/>
            </a:xfrm>
            <a:prstGeom prst="rect">
              <a:avLst/>
            </a:prstGeom>
            <a:solidFill>
              <a:srgbClr val="EF392E"/>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626;p5"/>
            <p:cNvSpPr txBox="1"/>
            <p:nvPr/>
          </p:nvSpPr>
          <p:spPr>
            <a:xfrm>
              <a:off x="2145693" y="1783476"/>
              <a:ext cx="771365"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STEP</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sp>
          <p:nvSpPr>
            <p:cNvPr id="118" name="Google Shape;627;p5"/>
            <p:cNvSpPr txBox="1"/>
            <p:nvPr/>
          </p:nvSpPr>
          <p:spPr>
            <a:xfrm>
              <a:off x="2292080" y="2128313"/>
              <a:ext cx="502061"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02</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grpSp>
      <p:grpSp>
        <p:nvGrpSpPr>
          <p:cNvPr id="10" name="Google Shape;628;p5"/>
          <p:cNvGrpSpPr/>
          <p:nvPr/>
        </p:nvGrpSpPr>
        <p:grpSpPr>
          <a:xfrm>
            <a:off x="1508315" y="4618433"/>
            <a:ext cx="1365242" cy="814810"/>
            <a:chOff x="1870359" y="1715413"/>
            <a:chExt cx="1354482" cy="874565"/>
          </a:xfrm>
        </p:grpSpPr>
        <p:sp>
          <p:nvSpPr>
            <p:cNvPr id="113" name="Google Shape;629;p5"/>
            <p:cNvSpPr/>
            <p:nvPr/>
          </p:nvSpPr>
          <p:spPr>
            <a:xfrm>
              <a:off x="1870359" y="1715413"/>
              <a:ext cx="1354482" cy="864870"/>
            </a:xfrm>
            <a:prstGeom prst="rect">
              <a:avLst/>
            </a:prstGeom>
            <a:solidFill>
              <a:srgbClr val="669900"/>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4" name="Google Shape;630;p5"/>
            <p:cNvSpPr txBox="1"/>
            <p:nvPr/>
          </p:nvSpPr>
          <p:spPr>
            <a:xfrm>
              <a:off x="2145693" y="1783476"/>
              <a:ext cx="771365"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STEP</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sp>
          <p:nvSpPr>
            <p:cNvPr id="115" name="Google Shape;631;p5"/>
            <p:cNvSpPr txBox="1"/>
            <p:nvPr/>
          </p:nvSpPr>
          <p:spPr>
            <a:xfrm>
              <a:off x="2292080" y="2128313"/>
              <a:ext cx="502061"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03</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grpSp>
      <p:grpSp>
        <p:nvGrpSpPr>
          <p:cNvPr id="14" name="Google Shape;644;p5"/>
          <p:cNvGrpSpPr/>
          <p:nvPr/>
        </p:nvGrpSpPr>
        <p:grpSpPr>
          <a:xfrm>
            <a:off x="987019" y="433535"/>
            <a:ext cx="4259211" cy="5219719"/>
            <a:chOff x="1870359" y="667656"/>
            <a:chExt cx="4225641" cy="5602516"/>
          </a:xfrm>
        </p:grpSpPr>
        <p:sp>
          <p:nvSpPr>
            <p:cNvPr id="91" name="Google Shape;645;p5"/>
            <p:cNvSpPr/>
            <p:nvPr/>
          </p:nvSpPr>
          <p:spPr>
            <a:xfrm rot="-5400000">
              <a:off x="1181922" y="1356095"/>
              <a:ext cx="5602515" cy="4225640"/>
            </a:xfrm>
            <a:prstGeom prst="round2SameRect">
              <a:avLst>
                <a:gd name="adj1" fmla="val 7226"/>
                <a:gd name="adj2" fmla="val 0"/>
              </a:avLst>
            </a:prstGeom>
            <a:solidFill>
              <a:srgbClr val="F1F1F1"/>
            </a:solidFill>
            <a:ln>
              <a:noFill/>
            </a:ln>
            <a:effectLst>
              <a:outerShdw blurRad="101600" dist="63500" dir="10800000" algn="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cxnSp>
          <p:nvCxnSpPr>
            <p:cNvPr id="92" name="Google Shape;646;p5"/>
            <p:cNvCxnSpPr/>
            <p:nvPr/>
          </p:nvCxnSpPr>
          <p:spPr>
            <a:xfrm>
              <a:off x="5513294" y="667656"/>
              <a:ext cx="0" cy="5602516"/>
            </a:xfrm>
            <a:prstGeom prst="straightConnector1">
              <a:avLst/>
            </a:prstGeom>
            <a:noFill/>
            <a:ln w="9525" cap="flat" cmpd="sng">
              <a:solidFill>
                <a:srgbClr val="EF392E">
                  <a:alpha val="49803"/>
                </a:srgbClr>
              </a:solidFill>
              <a:prstDash val="solid"/>
              <a:miter lim="800000"/>
              <a:headEnd type="none" w="sm" len="sm"/>
              <a:tailEnd type="none" w="sm" len="sm"/>
            </a:ln>
          </p:spPr>
        </p:cxnSp>
        <p:cxnSp>
          <p:nvCxnSpPr>
            <p:cNvPr id="93" name="Google Shape;647;p5"/>
            <p:cNvCxnSpPr/>
            <p:nvPr/>
          </p:nvCxnSpPr>
          <p:spPr>
            <a:xfrm rot="10800000">
              <a:off x="1870359" y="1663409"/>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4" name="Google Shape;648;p5"/>
            <p:cNvCxnSpPr/>
            <p:nvPr/>
          </p:nvCxnSpPr>
          <p:spPr>
            <a:xfrm rot="10800000">
              <a:off x="1870359" y="2086000"/>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5" name="Google Shape;649;p5"/>
            <p:cNvCxnSpPr/>
            <p:nvPr/>
          </p:nvCxnSpPr>
          <p:spPr>
            <a:xfrm rot="10800000">
              <a:off x="1870359" y="2508591"/>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6" name="Google Shape;650;p5"/>
            <p:cNvCxnSpPr/>
            <p:nvPr/>
          </p:nvCxnSpPr>
          <p:spPr>
            <a:xfrm rot="10800000">
              <a:off x="1870359" y="2931182"/>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7" name="Google Shape;651;p5"/>
            <p:cNvCxnSpPr/>
            <p:nvPr/>
          </p:nvCxnSpPr>
          <p:spPr>
            <a:xfrm rot="10800000">
              <a:off x="1870359" y="3353773"/>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8" name="Google Shape;652;p5"/>
            <p:cNvCxnSpPr/>
            <p:nvPr/>
          </p:nvCxnSpPr>
          <p:spPr>
            <a:xfrm rot="10800000">
              <a:off x="1870359" y="3776364"/>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9" name="Google Shape;653;p5"/>
            <p:cNvCxnSpPr/>
            <p:nvPr/>
          </p:nvCxnSpPr>
          <p:spPr>
            <a:xfrm rot="10800000">
              <a:off x="1870359" y="4198955"/>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0" name="Google Shape;654;p5"/>
            <p:cNvCxnSpPr/>
            <p:nvPr/>
          </p:nvCxnSpPr>
          <p:spPr>
            <a:xfrm rot="10800000">
              <a:off x="1870359" y="4621546"/>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1" name="Google Shape;655;p5"/>
            <p:cNvCxnSpPr/>
            <p:nvPr/>
          </p:nvCxnSpPr>
          <p:spPr>
            <a:xfrm rot="10800000">
              <a:off x="1870359" y="5044137"/>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2" name="Google Shape;656;p5"/>
            <p:cNvCxnSpPr/>
            <p:nvPr/>
          </p:nvCxnSpPr>
          <p:spPr>
            <a:xfrm rot="10800000">
              <a:off x="1870359" y="5466728"/>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3" name="Google Shape;657;p5"/>
            <p:cNvCxnSpPr/>
            <p:nvPr/>
          </p:nvCxnSpPr>
          <p:spPr>
            <a:xfrm rot="10800000">
              <a:off x="1870359" y="5889319"/>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15" name="Google Shape;658;p5"/>
          <p:cNvGrpSpPr/>
          <p:nvPr/>
        </p:nvGrpSpPr>
        <p:grpSpPr>
          <a:xfrm>
            <a:off x="5337349" y="425820"/>
            <a:ext cx="4278106" cy="5226908"/>
            <a:chOff x="6220689" y="659941"/>
            <a:chExt cx="4244387" cy="5610232"/>
          </a:xfrm>
        </p:grpSpPr>
        <p:sp>
          <p:nvSpPr>
            <p:cNvPr id="78" name="Google Shape;659;p5"/>
            <p:cNvSpPr/>
            <p:nvPr/>
          </p:nvSpPr>
          <p:spPr>
            <a:xfrm rot="5400000" flipH="1">
              <a:off x="5532251" y="1356095"/>
              <a:ext cx="5602516" cy="4225640"/>
            </a:xfrm>
            <a:prstGeom prst="round2SameRect">
              <a:avLst>
                <a:gd name="adj1" fmla="val 7226"/>
                <a:gd name="adj2" fmla="val 0"/>
              </a:avLst>
            </a:prstGeom>
            <a:solidFill>
              <a:srgbClr val="F1F1F1"/>
            </a:solidFill>
            <a:ln>
              <a:noFill/>
            </a:ln>
            <a:effectLst>
              <a:outerShdw blurRad="114300" dist="63500" algn="l"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cxnSp>
          <p:nvCxnSpPr>
            <p:cNvPr id="79" name="Google Shape;660;p5"/>
            <p:cNvCxnSpPr/>
            <p:nvPr/>
          </p:nvCxnSpPr>
          <p:spPr>
            <a:xfrm>
              <a:off x="6849035" y="659941"/>
              <a:ext cx="0" cy="5602516"/>
            </a:xfrm>
            <a:prstGeom prst="straightConnector1">
              <a:avLst/>
            </a:prstGeom>
            <a:noFill/>
            <a:ln w="9525" cap="flat" cmpd="sng">
              <a:solidFill>
                <a:srgbClr val="EF392E">
                  <a:alpha val="49803"/>
                </a:srgbClr>
              </a:solidFill>
              <a:prstDash val="solid"/>
              <a:miter lim="800000"/>
              <a:headEnd type="none" w="sm" len="sm"/>
              <a:tailEnd type="none" w="sm" len="sm"/>
            </a:ln>
          </p:spPr>
        </p:cxnSp>
        <p:cxnSp>
          <p:nvCxnSpPr>
            <p:cNvPr id="80" name="Google Shape;661;p5"/>
            <p:cNvCxnSpPr/>
            <p:nvPr/>
          </p:nvCxnSpPr>
          <p:spPr>
            <a:xfrm rot="10800000">
              <a:off x="6822141" y="1631146"/>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1" name="Google Shape;662;p5"/>
            <p:cNvCxnSpPr/>
            <p:nvPr/>
          </p:nvCxnSpPr>
          <p:spPr>
            <a:xfrm rot="10800000">
              <a:off x="6822141" y="2054193"/>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2" name="Google Shape;663;p5"/>
            <p:cNvCxnSpPr/>
            <p:nvPr/>
          </p:nvCxnSpPr>
          <p:spPr>
            <a:xfrm rot="10800000">
              <a:off x="6822141" y="2477240"/>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3" name="Google Shape;664;p5"/>
            <p:cNvCxnSpPr/>
            <p:nvPr/>
          </p:nvCxnSpPr>
          <p:spPr>
            <a:xfrm rot="10800000">
              <a:off x="6822141" y="2900287"/>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4" name="Google Shape;665;p5"/>
            <p:cNvCxnSpPr/>
            <p:nvPr/>
          </p:nvCxnSpPr>
          <p:spPr>
            <a:xfrm rot="10800000">
              <a:off x="6822141" y="3323334"/>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5" name="Google Shape;666;p5"/>
            <p:cNvCxnSpPr/>
            <p:nvPr/>
          </p:nvCxnSpPr>
          <p:spPr>
            <a:xfrm rot="10800000">
              <a:off x="6822141" y="3746381"/>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6" name="Google Shape;667;p5"/>
            <p:cNvCxnSpPr/>
            <p:nvPr/>
          </p:nvCxnSpPr>
          <p:spPr>
            <a:xfrm rot="10800000">
              <a:off x="6822141" y="4169428"/>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7" name="Google Shape;668;p5"/>
            <p:cNvCxnSpPr/>
            <p:nvPr/>
          </p:nvCxnSpPr>
          <p:spPr>
            <a:xfrm rot="10800000">
              <a:off x="6822141" y="4592475"/>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8" name="Google Shape;669;p5"/>
            <p:cNvCxnSpPr/>
            <p:nvPr/>
          </p:nvCxnSpPr>
          <p:spPr>
            <a:xfrm rot="10800000">
              <a:off x="6822141" y="5015522"/>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9" name="Google Shape;670;p5"/>
            <p:cNvCxnSpPr/>
            <p:nvPr/>
          </p:nvCxnSpPr>
          <p:spPr>
            <a:xfrm rot="10800000">
              <a:off x="6822141" y="5438569"/>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0" name="Google Shape;671;p5"/>
            <p:cNvCxnSpPr/>
            <p:nvPr/>
          </p:nvCxnSpPr>
          <p:spPr>
            <a:xfrm rot="10800000">
              <a:off x="6822141" y="5861616"/>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16" name="Google Shape;672;p5"/>
          <p:cNvGrpSpPr/>
          <p:nvPr/>
        </p:nvGrpSpPr>
        <p:grpSpPr>
          <a:xfrm>
            <a:off x="4943815" y="851187"/>
            <a:ext cx="630932" cy="4529176"/>
            <a:chOff x="5844935" y="1085308"/>
            <a:chExt cx="625959" cy="4861330"/>
          </a:xfrm>
        </p:grpSpPr>
        <p:grpSp>
          <p:nvGrpSpPr>
            <p:cNvPr id="23" name="Google Shape;673;p5"/>
            <p:cNvGrpSpPr/>
            <p:nvPr/>
          </p:nvGrpSpPr>
          <p:grpSpPr>
            <a:xfrm>
              <a:off x="5844935" y="1085308"/>
              <a:ext cx="625959" cy="182880"/>
              <a:chOff x="5777700" y="1004626"/>
              <a:chExt cx="625959" cy="182880"/>
            </a:xfrm>
          </p:grpSpPr>
          <p:sp>
            <p:nvSpPr>
              <p:cNvPr id="74" name="Google Shape;67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5" name="Google Shape;67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6" name="Google Shape;67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7" name="Google Shape;67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4" name="Google Shape;678;p5"/>
            <p:cNvGrpSpPr/>
            <p:nvPr/>
          </p:nvGrpSpPr>
          <p:grpSpPr>
            <a:xfrm>
              <a:off x="5844935" y="1553153"/>
              <a:ext cx="625959" cy="182880"/>
              <a:chOff x="5777700" y="1004626"/>
              <a:chExt cx="625959" cy="182880"/>
            </a:xfrm>
          </p:grpSpPr>
          <p:sp>
            <p:nvSpPr>
              <p:cNvPr id="70" name="Google Shape;67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1" name="Google Shape;68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2" name="Google Shape;68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3" name="Google Shape;68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5" name="Google Shape;683;p5"/>
            <p:cNvGrpSpPr/>
            <p:nvPr/>
          </p:nvGrpSpPr>
          <p:grpSpPr>
            <a:xfrm>
              <a:off x="5844935" y="2020998"/>
              <a:ext cx="625959" cy="182880"/>
              <a:chOff x="5777700" y="1004626"/>
              <a:chExt cx="625959" cy="182880"/>
            </a:xfrm>
          </p:grpSpPr>
          <p:sp>
            <p:nvSpPr>
              <p:cNvPr id="66" name="Google Shape;68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7" name="Google Shape;68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8" name="Google Shape;68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9" name="Google Shape;68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6" name="Google Shape;688;p5"/>
            <p:cNvGrpSpPr/>
            <p:nvPr/>
          </p:nvGrpSpPr>
          <p:grpSpPr>
            <a:xfrm>
              <a:off x="5844935" y="2488843"/>
              <a:ext cx="625959" cy="182880"/>
              <a:chOff x="5777700" y="1004626"/>
              <a:chExt cx="625959" cy="182880"/>
            </a:xfrm>
          </p:grpSpPr>
          <p:sp>
            <p:nvSpPr>
              <p:cNvPr id="62" name="Google Shape;68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3" name="Google Shape;69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4" name="Google Shape;69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5" name="Google Shape;69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7" name="Google Shape;693;p5"/>
            <p:cNvGrpSpPr/>
            <p:nvPr/>
          </p:nvGrpSpPr>
          <p:grpSpPr>
            <a:xfrm>
              <a:off x="5844935" y="2956688"/>
              <a:ext cx="625959" cy="182880"/>
              <a:chOff x="5777700" y="1004626"/>
              <a:chExt cx="625959" cy="182880"/>
            </a:xfrm>
          </p:grpSpPr>
          <p:sp>
            <p:nvSpPr>
              <p:cNvPr id="58" name="Google Shape;69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9" name="Google Shape;69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0" name="Google Shape;69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1" name="Google Shape;69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8" name="Google Shape;698;p5"/>
            <p:cNvGrpSpPr/>
            <p:nvPr/>
          </p:nvGrpSpPr>
          <p:grpSpPr>
            <a:xfrm>
              <a:off x="5844935" y="3424533"/>
              <a:ext cx="625959" cy="182880"/>
              <a:chOff x="5777700" y="1004626"/>
              <a:chExt cx="625959" cy="182880"/>
            </a:xfrm>
          </p:grpSpPr>
          <p:sp>
            <p:nvSpPr>
              <p:cNvPr id="54" name="Google Shape;69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5" name="Google Shape;70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6" name="Google Shape;70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7" name="Google Shape;70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9" name="Google Shape;703;p5"/>
            <p:cNvGrpSpPr/>
            <p:nvPr/>
          </p:nvGrpSpPr>
          <p:grpSpPr>
            <a:xfrm>
              <a:off x="5844935" y="3892378"/>
              <a:ext cx="625959" cy="182880"/>
              <a:chOff x="5777700" y="1004626"/>
              <a:chExt cx="625959" cy="182880"/>
            </a:xfrm>
          </p:grpSpPr>
          <p:sp>
            <p:nvSpPr>
              <p:cNvPr id="50" name="Google Shape;70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 name="Google Shape;70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2" name="Google Shape;70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3" name="Google Shape;70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0" name="Google Shape;708;p5"/>
            <p:cNvGrpSpPr/>
            <p:nvPr/>
          </p:nvGrpSpPr>
          <p:grpSpPr>
            <a:xfrm>
              <a:off x="5844935" y="4360223"/>
              <a:ext cx="625959" cy="182880"/>
              <a:chOff x="5777700" y="1004626"/>
              <a:chExt cx="625959" cy="182880"/>
            </a:xfrm>
          </p:grpSpPr>
          <p:sp>
            <p:nvSpPr>
              <p:cNvPr id="46" name="Google Shape;70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7" name="Google Shape;71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8" name="Google Shape;71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 name="Google Shape;71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1" name="Google Shape;713;p5"/>
            <p:cNvGrpSpPr/>
            <p:nvPr/>
          </p:nvGrpSpPr>
          <p:grpSpPr>
            <a:xfrm>
              <a:off x="5844935" y="4828068"/>
              <a:ext cx="625959" cy="182880"/>
              <a:chOff x="5777700" y="1004626"/>
              <a:chExt cx="625959" cy="182880"/>
            </a:xfrm>
          </p:grpSpPr>
          <p:sp>
            <p:nvSpPr>
              <p:cNvPr id="42" name="Google Shape;71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3" name="Google Shape;71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4" name="Google Shape;71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5" name="Google Shape;71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2" name="Google Shape;718;p5"/>
            <p:cNvGrpSpPr/>
            <p:nvPr/>
          </p:nvGrpSpPr>
          <p:grpSpPr>
            <a:xfrm>
              <a:off x="5844935" y="5295913"/>
              <a:ext cx="625959" cy="182880"/>
              <a:chOff x="5777700" y="1004626"/>
              <a:chExt cx="625959" cy="182880"/>
            </a:xfrm>
          </p:grpSpPr>
          <p:sp>
            <p:nvSpPr>
              <p:cNvPr id="38" name="Google Shape;71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39" name="Google Shape;72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0" name="Google Shape;72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 name="Google Shape;72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3" name="Google Shape;723;p5"/>
            <p:cNvGrpSpPr/>
            <p:nvPr/>
          </p:nvGrpSpPr>
          <p:grpSpPr>
            <a:xfrm>
              <a:off x="5844935" y="5763758"/>
              <a:ext cx="625959" cy="182880"/>
              <a:chOff x="5777700" y="1004626"/>
              <a:chExt cx="625959" cy="182880"/>
            </a:xfrm>
          </p:grpSpPr>
          <p:sp>
            <p:nvSpPr>
              <p:cNvPr id="34" name="Google Shape;72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35" name="Google Shape;72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36" name="Google Shape;72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37" name="Google Shape;72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sp>
        <p:nvSpPr>
          <p:cNvPr id="18" name="Google Shape;729;p5"/>
          <p:cNvSpPr txBox="1"/>
          <p:nvPr/>
        </p:nvSpPr>
        <p:spPr>
          <a:xfrm>
            <a:off x="962660" y="1873250"/>
            <a:ext cx="3655695" cy="36830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55600" marR="8255" lvl="1" indent="-342900">
              <a:lnSpc>
                <a:spcPct val="107000"/>
              </a:lnSpc>
              <a:spcBef>
                <a:spcPts val="100"/>
              </a:spcBef>
              <a:buSzPct val="125000"/>
              <a:buFont typeface="Arial" panose="020B0604020202020204" pitchFamily="34" charset="0"/>
              <a:buChar char="•"/>
              <a:tabLst>
                <a:tab pos="299085" algn="l"/>
                <a:tab pos="299720" algn="l"/>
              </a:tabLst>
            </a:pPr>
            <a:r>
              <a:rPr lang="en-US" sz="1800" noProof="0">
                <a:ln>
                  <a:noFill/>
                </a:ln>
                <a:solidFill>
                  <a:schemeClr val="accent6"/>
                </a:solidFill>
                <a:effectLst/>
                <a:uLnTx/>
                <a:uFillTx/>
                <a:latin typeface="Architects Daughter"/>
                <a:ea typeface="Architects Daughter"/>
                <a:cs typeface="Architects Daughter"/>
                <a:sym typeface="+mn-ea"/>
              </a:rPr>
              <a:t>More than 2000 class rooms</a:t>
            </a:r>
            <a:endParaRPr lang="en-US" sz="1800" noProof="0">
              <a:ln>
                <a:noFill/>
              </a:ln>
              <a:solidFill>
                <a:schemeClr val="accent6"/>
              </a:solidFill>
              <a:effectLst/>
              <a:uLnTx/>
              <a:uFillTx/>
              <a:latin typeface="Architects Daughter"/>
              <a:ea typeface="Architects Daughter"/>
              <a:cs typeface="Architects Daughter"/>
            </a:endParaRPr>
          </a:p>
          <a:p>
            <a:pPr marL="355600" marR="8255" lvl="1" indent="-342900">
              <a:lnSpc>
                <a:spcPct val="107000"/>
              </a:lnSpc>
              <a:spcBef>
                <a:spcPts val="100"/>
              </a:spcBef>
              <a:buSzPct val="125000"/>
              <a:buFont typeface="Arial" panose="020B0604020202020204" pitchFamily="34" charset="0"/>
              <a:buChar char="•"/>
              <a:tabLst>
                <a:tab pos="299085" algn="l"/>
                <a:tab pos="299720" algn="l"/>
              </a:tabLst>
            </a:pPr>
            <a:r>
              <a:rPr lang="en-US" sz="1800" noProof="0">
                <a:ln>
                  <a:noFill/>
                </a:ln>
                <a:solidFill>
                  <a:schemeClr val="accent6"/>
                </a:solidFill>
                <a:effectLst/>
                <a:uLnTx/>
                <a:uFillTx/>
                <a:latin typeface="Architects Daughter"/>
                <a:ea typeface="Architects Daughter"/>
                <a:cs typeface="Architects Daughter"/>
                <a:sym typeface="+mn-ea"/>
              </a:rPr>
              <a:t>Web based application to conduct survey and collect data and provide inputs for workforce management</a:t>
            </a:r>
            <a:endParaRPr lang="en-US" sz="1800" noProof="0">
              <a:ln>
                <a:noFill/>
              </a:ln>
              <a:solidFill>
                <a:schemeClr val="accent6"/>
              </a:solidFill>
              <a:effectLst/>
              <a:uLnTx/>
              <a:uFillTx/>
              <a:latin typeface="Architects Daughter"/>
              <a:ea typeface="Architects Daughter"/>
              <a:cs typeface="Architects Daughter"/>
            </a:endParaRPr>
          </a:p>
          <a:p>
            <a:pPr marL="355600" marR="8255" lvl="1" indent="-342900">
              <a:lnSpc>
                <a:spcPct val="107000"/>
              </a:lnSpc>
              <a:spcBef>
                <a:spcPts val="100"/>
              </a:spcBef>
              <a:buSzPct val="125000"/>
              <a:buFont typeface="Arial" panose="020B0604020202020204" pitchFamily="34" charset="0"/>
              <a:buChar char="•"/>
              <a:tabLst>
                <a:tab pos="299085" algn="l"/>
                <a:tab pos="299720" algn="l"/>
              </a:tabLst>
            </a:pPr>
            <a:r>
              <a:rPr lang="en-US" sz="1800" noProof="0">
                <a:ln>
                  <a:noFill/>
                </a:ln>
                <a:solidFill>
                  <a:schemeClr val="accent6"/>
                </a:solidFill>
                <a:effectLst/>
                <a:uLnTx/>
                <a:uFillTx/>
                <a:latin typeface="Architects Daughter"/>
                <a:ea typeface="Architects Daughter"/>
                <a:cs typeface="Architects Daughter"/>
                <a:sym typeface="+mn-ea"/>
              </a:rPr>
              <a:t>Ability to plan and monitor the project implementation</a:t>
            </a:r>
            <a:endParaRPr lang="en-US" sz="1800" noProof="0">
              <a:ln>
                <a:noFill/>
              </a:ln>
              <a:solidFill>
                <a:schemeClr val="accent6"/>
              </a:solidFill>
              <a:effectLst/>
              <a:uLnTx/>
              <a:uFillTx/>
              <a:latin typeface="Architects Daughter"/>
              <a:ea typeface="Architects Daughter"/>
              <a:cs typeface="Architects Daughter"/>
            </a:endParaRPr>
          </a:p>
          <a:p>
            <a:pPr marL="355600" marR="8255" lvl="1" indent="-342900">
              <a:lnSpc>
                <a:spcPct val="107000"/>
              </a:lnSpc>
              <a:spcBef>
                <a:spcPts val="100"/>
              </a:spcBef>
              <a:buSzPct val="125000"/>
              <a:buFont typeface="Arial" panose="020B0604020202020204" pitchFamily="34" charset="0"/>
              <a:buChar char="•"/>
              <a:tabLst>
                <a:tab pos="299085" algn="l"/>
                <a:tab pos="299720" algn="l"/>
              </a:tabLst>
            </a:pPr>
            <a:r>
              <a:rPr lang="en-US" sz="1800" noProof="0">
                <a:ln>
                  <a:noFill/>
                </a:ln>
                <a:solidFill>
                  <a:schemeClr val="accent6"/>
                </a:solidFill>
                <a:effectLst/>
                <a:uLnTx/>
                <a:uFillTx/>
                <a:latin typeface="Architects Daughter"/>
                <a:ea typeface="Architects Daughter"/>
                <a:cs typeface="Architects Daughter"/>
                <a:sym typeface="+mn-ea"/>
              </a:rPr>
              <a:t>Various dashboard for different stakeholders</a:t>
            </a:r>
            <a:endParaRPr kumimoji="0" lang="en-US" sz="1800" b="0" i="0" u="none" strike="noStrike" kern="1200" cap="none" spc="0" normalizeH="0" baseline="0" noProof="0">
              <a:ln>
                <a:noFill/>
              </a:ln>
              <a:solidFill>
                <a:schemeClr val="accent6"/>
              </a:solidFill>
              <a:effectLst/>
              <a:uLnTx/>
              <a:uFillTx/>
              <a:latin typeface="Architects Daughter"/>
              <a:ea typeface="Architects Daughter"/>
              <a:cs typeface="Architects Daughter"/>
              <a:sym typeface="+mn-ea"/>
            </a:endParaRPr>
          </a:p>
        </p:txBody>
      </p:sp>
      <p:sp>
        <p:nvSpPr>
          <p:cNvPr id="20" name="Google Shape;731;p5"/>
          <p:cNvSpPr txBox="1"/>
          <p:nvPr/>
        </p:nvSpPr>
        <p:spPr>
          <a:xfrm>
            <a:off x="5968365" y="835660"/>
            <a:ext cx="3583305" cy="92075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a:buNone/>
              <a:defRPr/>
            </a:pPr>
            <a:r>
              <a:rPr lang="en-US" sz="1800" noProof="0">
                <a:ln>
                  <a:noFill/>
                </a:ln>
                <a:solidFill>
                  <a:srgbClr val="CC00CC"/>
                </a:solidFill>
                <a:effectLst/>
                <a:uLnTx/>
                <a:uFillTx/>
                <a:latin typeface="Architects Daughter"/>
                <a:ea typeface="Architects Daughter"/>
                <a:cs typeface="Architects Daughter"/>
                <a:sym typeface="+mn-ea"/>
              </a:rPr>
              <a:t>Custom ERP implementation in a university</a:t>
            </a:r>
            <a:endParaRPr kumimoji="0" lang="en-US" sz="1800" b="0" i="0" u="none" strike="noStrike" kern="1200" cap="none" spc="0" normalizeH="0" baseline="0" noProof="0">
              <a:ln>
                <a:noFill/>
              </a:ln>
              <a:solidFill>
                <a:srgbClr val="CC00CC"/>
              </a:solidFill>
              <a:effectLst/>
              <a:uLnTx/>
              <a:uFillTx/>
              <a:latin typeface="Architects Daughter"/>
              <a:ea typeface="Architects Daughter"/>
              <a:cs typeface="Architects Daughter"/>
              <a:sym typeface="Architects Daughter"/>
            </a:endParaRPr>
          </a:p>
        </p:txBody>
      </p:sp>
      <p:sp>
        <p:nvSpPr>
          <p:cNvPr id="21" name="Google Shape;732;p5"/>
          <p:cNvSpPr txBox="1"/>
          <p:nvPr/>
        </p:nvSpPr>
        <p:spPr>
          <a:xfrm>
            <a:off x="5873115" y="1720850"/>
            <a:ext cx="3709670" cy="416814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55600" marR="8255" lvl="1" indent="-342900">
              <a:lnSpc>
                <a:spcPct val="107000"/>
              </a:lnSpc>
              <a:spcBef>
                <a:spcPts val="100"/>
              </a:spcBef>
              <a:buSzPct val="125000"/>
              <a:buFont typeface="Arial" panose="020B0604020202020204" pitchFamily="34" charset="0"/>
              <a:buChar char="•"/>
              <a:tabLst>
                <a:tab pos="299085" algn="l"/>
                <a:tab pos="299720" algn="l"/>
              </a:tabLst>
            </a:pPr>
            <a:r>
              <a:rPr lang="en-US" sz="1700" noProof="0">
                <a:ln>
                  <a:noFill/>
                </a:ln>
                <a:solidFill>
                  <a:srgbClr val="0033CC"/>
                </a:solidFill>
                <a:effectLst/>
                <a:uLnTx/>
                <a:uFillTx/>
                <a:latin typeface="Architects Daughter"/>
                <a:ea typeface="Architects Daughter"/>
                <a:cs typeface="Architects Daughter"/>
                <a:sym typeface="+mn-ea"/>
              </a:rPr>
              <a:t>20000+ students</a:t>
            </a:r>
            <a:endParaRPr lang="en-US" sz="1700" noProof="0">
              <a:ln>
                <a:noFill/>
              </a:ln>
              <a:solidFill>
                <a:srgbClr val="0033CC"/>
              </a:solidFill>
              <a:effectLst/>
              <a:uLnTx/>
              <a:uFillTx/>
              <a:latin typeface="Architects Daughter"/>
              <a:ea typeface="Architects Daughter"/>
              <a:cs typeface="Architects Daughter"/>
            </a:endParaRPr>
          </a:p>
          <a:p>
            <a:pPr marL="355600" marR="8255" lvl="1" indent="-342900">
              <a:lnSpc>
                <a:spcPct val="107000"/>
              </a:lnSpc>
              <a:spcBef>
                <a:spcPts val="100"/>
              </a:spcBef>
              <a:buSzPct val="125000"/>
              <a:buFont typeface="Arial" panose="020B0604020202020204" pitchFamily="34" charset="0"/>
              <a:buChar char="•"/>
              <a:tabLst>
                <a:tab pos="299085" algn="l"/>
                <a:tab pos="299720" algn="l"/>
              </a:tabLst>
            </a:pPr>
            <a:r>
              <a:rPr lang="en-US" sz="1700" noProof="0">
                <a:ln>
                  <a:noFill/>
                </a:ln>
                <a:solidFill>
                  <a:srgbClr val="0033CC"/>
                </a:solidFill>
                <a:effectLst/>
                <a:uLnTx/>
                <a:uFillTx/>
                <a:latin typeface="Architects Daughter"/>
                <a:ea typeface="Architects Daughter"/>
                <a:cs typeface="Architects Daughter"/>
                <a:sym typeface="+mn-ea"/>
              </a:rPr>
              <a:t>Complete SLCM module development</a:t>
            </a:r>
            <a:endParaRPr lang="en-US" sz="1700" noProof="0">
              <a:ln>
                <a:noFill/>
              </a:ln>
              <a:solidFill>
                <a:srgbClr val="0033CC"/>
              </a:solidFill>
              <a:effectLst/>
              <a:uLnTx/>
              <a:uFillTx/>
              <a:latin typeface="Architects Daughter"/>
              <a:ea typeface="Architects Daughter"/>
              <a:cs typeface="Architects Daughter"/>
            </a:endParaRPr>
          </a:p>
          <a:p>
            <a:pPr marL="355600" marR="8255" lvl="1" indent="-342900">
              <a:lnSpc>
                <a:spcPct val="107000"/>
              </a:lnSpc>
              <a:spcBef>
                <a:spcPts val="100"/>
              </a:spcBef>
              <a:buSzPct val="125000"/>
              <a:buFont typeface="Arial" panose="020B0604020202020204" pitchFamily="34" charset="0"/>
              <a:buChar char="•"/>
              <a:tabLst>
                <a:tab pos="299085" algn="l"/>
                <a:tab pos="299720" algn="l"/>
              </a:tabLst>
            </a:pPr>
            <a:r>
              <a:rPr lang="en-US" sz="1700" noProof="0">
                <a:ln>
                  <a:noFill/>
                </a:ln>
                <a:solidFill>
                  <a:srgbClr val="0033CC"/>
                </a:solidFill>
                <a:effectLst/>
                <a:uLnTx/>
                <a:uFillTx/>
                <a:latin typeface="Architects Daughter"/>
                <a:ea typeface="Architects Daughter"/>
                <a:cs typeface="Architects Daughter"/>
                <a:sym typeface="+mn-ea"/>
              </a:rPr>
              <a:t>Industry standard HR, Finance, Material Management modules</a:t>
            </a:r>
            <a:endParaRPr lang="en-US" sz="1700" noProof="0">
              <a:ln>
                <a:noFill/>
              </a:ln>
              <a:solidFill>
                <a:srgbClr val="0033CC"/>
              </a:solidFill>
              <a:effectLst/>
              <a:uLnTx/>
              <a:uFillTx/>
              <a:latin typeface="Architects Daughter"/>
              <a:ea typeface="Architects Daughter"/>
              <a:cs typeface="Architects Daughter"/>
            </a:endParaRPr>
          </a:p>
          <a:p>
            <a:pPr marL="355600" marR="8255" lvl="1" indent="-342900">
              <a:lnSpc>
                <a:spcPct val="107000"/>
              </a:lnSpc>
              <a:spcBef>
                <a:spcPts val="100"/>
              </a:spcBef>
              <a:buSzPct val="125000"/>
              <a:buFont typeface="Arial MT"/>
              <a:buChar char="•"/>
              <a:tabLst>
                <a:tab pos="299085" algn="l"/>
                <a:tab pos="299720" algn="l"/>
              </a:tabLst>
            </a:pPr>
            <a:r>
              <a:rPr lang="en-US" sz="1700" noProof="0">
                <a:ln>
                  <a:noFill/>
                </a:ln>
                <a:solidFill>
                  <a:srgbClr val="0033CC"/>
                </a:solidFill>
                <a:effectLst/>
                <a:uLnTx/>
                <a:uFillTx/>
                <a:latin typeface="Architects Daughter"/>
                <a:ea typeface="Architects Daughter"/>
                <a:cs typeface="Architects Daughter"/>
                <a:sym typeface="+mn-ea"/>
              </a:rPr>
              <a:t>The web based module is hosted on cloud with high security using SSL and RBAC</a:t>
            </a:r>
            <a:endParaRPr lang="en-US" sz="1700" noProof="0">
              <a:ln>
                <a:noFill/>
              </a:ln>
              <a:solidFill>
                <a:srgbClr val="0033CC"/>
              </a:solidFill>
              <a:effectLst/>
              <a:uLnTx/>
              <a:uFillTx/>
              <a:latin typeface="Architects Daughter"/>
              <a:ea typeface="Architects Daughter"/>
              <a:cs typeface="Architects Daughter"/>
              <a:sym typeface="+mn-ea"/>
            </a:endParaRPr>
          </a:p>
          <a:p>
            <a:pPr marL="355600" marR="8255" lvl="1" indent="-342900">
              <a:lnSpc>
                <a:spcPct val="107000"/>
              </a:lnSpc>
              <a:spcBef>
                <a:spcPts val="100"/>
              </a:spcBef>
              <a:buSzPct val="125000"/>
              <a:buFont typeface="Arial MT"/>
              <a:buChar char="•"/>
              <a:tabLst>
                <a:tab pos="299085" algn="l"/>
                <a:tab pos="299720" algn="l"/>
              </a:tabLst>
            </a:pPr>
            <a:r>
              <a:rPr lang="en-US" sz="1700" noProof="0">
                <a:ln>
                  <a:noFill/>
                </a:ln>
                <a:solidFill>
                  <a:srgbClr val="0033CC"/>
                </a:solidFill>
                <a:effectLst/>
                <a:uLnTx/>
                <a:uFillTx/>
                <a:latin typeface="Architects Daughter"/>
                <a:ea typeface="Architects Daughter"/>
                <a:cs typeface="Architects Daughter"/>
                <a:sym typeface="+mn-ea"/>
              </a:rPr>
              <a:t>Has integrations with Payment gateway and cloud based reporting tools.</a:t>
            </a:r>
            <a:endParaRPr lang="en-US" sz="1700" noProof="0">
              <a:ln>
                <a:noFill/>
              </a:ln>
              <a:solidFill>
                <a:srgbClr val="0033CC"/>
              </a:solidFill>
              <a:effectLst/>
              <a:uLnTx/>
              <a:uFillTx/>
              <a:latin typeface="Architects Daughter"/>
              <a:ea typeface="Architects Daughter"/>
              <a:cs typeface="Architects Daughter"/>
            </a:endParaRPr>
          </a:p>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a:buNone/>
              <a:defRPr/>
            </a:pPr>
            <a:endParaRPr kumimoji="0" lang="en-US" sz="1700" b="0" i="0" u="none" strike="noStrike" kern="1200" cap="none" spc="0" normalizeH="0" baseline="0" noProof="0">
              <a:ln>
                <a:noFill/>
              </a:ln>
              <a:solidFill>
                <a:srgbClr val="0033CC"/>
              </a:solidFill>
              <a:effectLst/>
              <a:uLnTx/>
              <a:uFillTx/>
              <a:latin typeface="Architects Daughter"/>
              <a:ea typeface="Architects Daughter"/>
              <a:cs typeface="Architects Daughter"/>
              <a:sym typeface="Architects Daughter"/>
            </a:endParaRPr>
          </a:p>
        </p:txBody>
      </p:sp>
      <p:sp>
        <p:nvSpPr>
          <p:cNvPr id="3" name="Text Box 2"/>
          <p:cNvSpPr txBox="1"/>
          <p:nvPr/>
        </p:nvSpPr>
        <p:spPr>
          <a:xfrm>
            <a:off x="1030605" y="744855"/>
            <a:ext cx="3625215" cy="922020"/>
          </a:xfrm>
          <a:prstGeom prst="rect">
            <a:avLst/>
          </a:prstGeom>
          <a:noFill/>
        </p:spPr>
        <p:txBody>
          <a:bodyPr wrap="square" rtlCol="0">
            <a:spAutoFit/>
          </a:bodyPr>
          <a:p>
            <a:pPr algn="l">
              <a:lnSpc>
                <a:spcPct val="150000"/>
              </a:lnSpc>
              <a:spcBef>
                <a:spcPts val="0"/>
              </a:spcBef>
              <a:spcAft>
                <a:spcPts val="0"/>
              </a:spcAft>
              <a:buClr>
                <a:srgbClr val="000000"/>
              </a:buClr>
              <a:buSzTx/>
              <a:buFont typeface="Arial" panose="020B0604020202020204"/>
              <a:defRPr/>
            </a:pPr>
            <a:r>
              <a:rPr lang="en-US" noProof="0">
                <a:ln>
                  <a:noFill/>
                </a:ln>
                <a:solidFill>
                  <a:srgbClr val="F37401"/>
                </a:solidFill>
                <a:effectLst/>
                <a:uLnTx/>
                <a:uFillTx/>
                <a:latin typeface="Architects Daughter"/>
                <a:ea typeface="Architects Daughter"/>
                <a:cs typeface="Architects Daughter"/>
                <a:sym typeface="+mn-ea"/>
              </a:rPr>
              <a:t>PMU software for smart class implementation project</a:t>
            </a:r>
            <a:endParaRPr lang="en-US" noProof="0">
              <a:ln>
                <a:noFill/>
              </a:ln>
              <a:solidFill>
                <a:srgbClr val="F37401"/>
              </a:solidFill>
              <a:effectLst/>
              <a:uLnTx/>
              <a:uFillTx/>
              <a:latin typeface="Architects Daughter"/>
              <a:ea typeface="Architects Daughter"/>
              <a:cs typeface="Architects Daughter"/>
            </a:endParaRPr>
          </a:p>
        </p:txBody>
      </p:sp>
      <p:sp>
        <p:nvSpPr>
          <p:cNvPr id="123" name="Rectangle 4"/>
          <p:cNvSpPr/>
          <p:nvPr/>
        </p:nvSpPr>
        <p:spPr>
          <a:xfrm>
            <a:off x="11271250" y="-635"/>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IN" sz="2800" noProof="0" dirty="0" smtClean="0">
                <a:ln>
                  <a:noFill/>
                </a:ln>
                <a:solidFill>
                  <a:prstClr val="black"/>
                </a:solidFill>
                <a:effectLst/>
                <a:uLnTx/>
                <a:uFillTx/>
                <a:latin typeface="Times New Roman" panose="02020603050405020304" pitchFamily="18" charset="0"/>
                <a:cs typeface="Times New Roman" panose="02020603050405020304" pitchFamily="18" charset="0"/>
                <a:sym typeface="+mn-ea"/>
              </a:rPr>
              <a:t>Selected Case Studies</a:t>
            </a:r>
            <a:endParaRPr lang="en-I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hlinkClick r:id="rId1"/>
              </a:rPr>
              <a:t>www.soulunileaders.com</a:t>
            </a:r>
            <a:endPar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Email: soul@soulunileaders.com </a:t>
            </a:r>
            <a:endPar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 Phone: +91 1234567890 |</a:t>
            </a:r>
            <a:endParaRPr kumimoji="0" lang="en-IN"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1265031" y="0"/>
            <a:ext cx="926969" cy="626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4" name="Google Shape;617;p5"/>
          <p:cNvSpPr/>
          <p:nvPr/>
        </p:nvSpPr>
        <p:spPr>
          <a:xfrm>
            <a:off x="-5715" y="-15240"/>
            <a:ext cx="11291570" cy="6061710"/>
          </a:xfrm>
          <a:prstGeom prst="roundRect">
            <a:avLst>
              <a:gd name="adj" fmla="val 1299"/>
            </a:avLst>
          </a:prstGeom>
          <a:solidFill>
            <a:schemeClr val="accent4">
              <a:lumMod val="20000"/>
              <a:lumOff val="80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 name="Google Shape;618;p5"/>
          <p:cNvSpPr/>
          <p:nvPr/>
        </p:nvSpPr>
        <p:spPr>
          <a:xfrm rot="-5400000">
            <a:off x="176102" y="1002691"/>
            <a:ext cx="5219718" cy="4259210"/>
          </a:xfrm>
          <a:prstGeom prst="round2SameRect">
            <a:avLst>
              <a:gd name="adj1" fmla="val 8943"/>
              <a:gd name="adj2" fmla="val 0"/>
            </a:avLst>
          </a:prstGeom>
          <a:solidFill>
            <a:srgbClr val="BFBFBF">
              <a:alpha val="83921"/>
            </a:srgbClr>
          </a:solidFill>
          <a:ln>
            <a:noFill/>
          </a:ln>
          <a:effectLst>
            <a:outerShdw blurRad="101600" dist="63500" dir="10800000" algn="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 name="Google Shape;619;p5"/>
          <p:cNvSpPr/>
          <p:nvPr/>
        </p:nvSpPr>
        <p:spPr>
          <a:xfrm rot="5400000" flipH="1">
            <a:off x="4975552" y="1002690"/>
            <a:ext cx="5219718" cy="4259210"/>
          </a:xfrm>
          <a:prstGeom prst="round2SameRect">
            <a:avLst>
              <a:gd name="adj1" fmla="val 8943"/>
              <a:gd name="adj2" fmla="val 0"/>
            </a:avLst>
          </a:prstGeom>
          <a:solidFill>
            <a:srgbClr val="BFBFBF">
              <a:alpha val="83921"/>
            </a:srgbClr>
          </a:solidFill>
          <a:ln>
            <a:noFill/>
          </a:ln>
          <a:effectLst>
            <a:outerShdw blurRad="101600" dist="63500" dir="10800000" algn="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nvGrpSpPr>
          <p:cNvPr id="8" name="Google Shape;620;p5"/>
          <p:cNvGrpSpPr/>
          <p:nvPr/>
        </p:nvGrpSpPr>
        <p:grpSpPr>
          <a:xfrm>
            <a:off x="1502639" y="1570193"/>
            <a:ext cx="1365242" cy="814810"/>
            <a:chOff x="1870359" y="1715413"/>
            <a:chExt cx="1354482" cy="874565"/>
          </a:xfrm>
        </p:grpSpPr>
        <p:sp>
          <p:nvSpPr>
            <p:cNvPr id="119" name="Google Shape;621;p5"/>
            <p:cNvSpPr/>
            <p:nvPr/>
          </p:nvSpPr>
          <p:spPr>
            <a:xfrm>
              <a:off x="1870359" y="1715413"/>
              <a:ext cx="1354482" cy="864870"/>
            </a:xfrm>
            <a:prstGeom prst="rect">
              <a:avLst/>
            </a:prstGeom>
            <a:solidFill>
              <a:srgbClr val="F3740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20" name="Google Shape;622;p5"/>
            <p:cNvSpPr txBox="1"/>
            <p:nvPr/>
          </p:nvSpPr>
          <p:spPr>
            <a:xfrm>
              <a:off x="2145693" y="1783476"/>
              <a:ext cx="771365"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STEP</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sp>
          <p:nvSpPr>
            <p:cNvPr id="121" name="Google Shape;623;p5"/>
            <p:cNvSpPr txBox="1"/>
            <p:nvPr/>
          </p:nvSpPr>
          <p:spPr>
            <a:xfrm>
              <a:off x="2292080" y="2128313"/>
              <a:ext cx="444352"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01</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grpSp>
      <p:grpSp>
        <p:nvGrpSpPr>
          <p:cNvPr id="9" name="Google Shape;624;p5"/>
          <p:cNvGrpSpPr/>
          <p:nvPr/>
        </p:nvGrpSpPr>
        <p:grpSpPr>
          <a:xfrm>
            <a:off x="1513498" y="3094313"/>
            <a:ext cx="1365242" cy="814810"/>
            <a:chOff x="1870359" y="1715413"/>
            <a:chExt cx="1354482" cy="874565"/>
          </a:xfrm>
        </p:grpSpPr>
        <p:sp>
          <p:nvSpPr>
            <p:cNvPr id="116" name="Google Shape;625;p5"/>
            <p:cNvSpPr/>
            <p:nvPr/>
          </p:nvSpPr>
          <p:spPr>
            <a:xfrm>
              <a:off x="1870359" y="1715413"/>
              <a:ext cx="1354482" cy="864870"/>
            </a:xfrm>
            <a:prstGeom prst="rect">
              <a:avLst/>
            </a:prstGeom>
            <a:solidFill>
              <a:srgbClr val="EF392E"/>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626;p5"/>
            <p:cNvSpPr txBox="1"/>
            <p:nvPr/>
          </p:nvSpPr>
          <p:spPr>
            <a:xfrm>
              <a:off x="2145693" y="1783476"/>
              <a:ext cx="771365"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STEP</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sp>
          <p:nvSpPr>
            <p:cNvPr id="118" name="Google Shape;627;p5"/>
            <p:cNvSpPr txBox="1"/>
            <p:nvPr/>
          </p:nvSpPr>
          <p:spPr>
            <a:xfrm>
              <a:off x="2292080" y="2128313"/>
              <a:ext cx="502061"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02</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grpSp>
      <p:grpSp>
        <p:nvGrpSpPr>
          <p:cNvPr id="10" name="Google Shape;628;p5"/>
          <p:cNvGrpSpPr/>
          <p:nvPr/>
        </p:nvGrpSpPr>
        <p:grpSpPr>
          <a:xfrm>
            <a:off x="1508315" y="4618433"/>
            <a:ext cx="1365242" cy="814810"/>
            <a:chOff x="1870359" y="1715413"/>
            <a:chExt cx="1354482" cy="874565"/>
          </a:xfrm>
        </p:grpSpPr>
        <p:sp>
          <p:nvSpPr>
            <p:cNvPr id="113" name="Google Shape;629;p5"/>
            <p:cNvSpPr/>
            <p:nvPr/>
          </p:nvSpPr>
          <p:spPr>
            <a:xfrm>
              <a:off x="1870359" y="1715413"/>
              <a:ext cx="1354482" cy="864870"/>
            </a:xfrm>
            <a:prstGeom prst="rect">
              <a:avLst/>
            </a:prstGeom>
            <a:solidFill>
              <a:srgbClr val="669900"/>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4" name="Google Shape;630;p5"/>
            <p:cNvSpPr txBox="1"/>
            <p:nvPr/>
          </p:nvSpPr>
          <p:spPr>
            <a:xfrm>
              <a:off x="2145693" y="1783476"/>
              <a:ext cx="771365"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STEP</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sp>
          <p:nvSpPr>
            <p:cNvPr id="115" name="Google Shape;631;p5"/>
            <p:cNvSpPr txBox="1"/>
            <p:nvPr/>
          </p:nvSpPr>
          <p:spPr>
            <a:xfrm>
              <a:off x="2292080" y="2128313"/>
              <a:ext cx="502061" cy="4616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400" b="0" i="0" u="none" strike="noStrike" kern="1200" cap="none" spc="0" normalizeH="0" baseline="0" noProof="0">
                  <a:ln>
                    <a:noFill/>
                  </a:ln>
                  <a:solidFill>
                    <a:prstClr val="white"/>
                  </a:solidFill>
                  <a:effectLst/>
                  <a:uLnTx/>
                  <a:uFillTx/>
                  <a:latin typeface="Oswald"/>
                  <a:ea typeface="Oswald"/>
                  <a:cs typeface="Oswald"/>
                  <a:sym typeface="Oswald"/>
                </a:rPr>
                <a:t>03</a:t>
              </a:r>
              <a:endParaRPr kumimoji="0" lang="en-US" sz="2400" b="0" i="0" u="none" strike="noStrike" kern="1200" cap="none" spc="0" normalizeH="0" baseline="0" noProof="0">
                <a:ln>
                  <a:noFill/>
                </a:ln>
                <a:solidFill>
                  <a:prstClr val="white"/>
                </a:solidFill>
                <a:effectLst/>
                <a:uLnTx/>
                <a:uFillTx/>
                <a:latin typeface="Oswald"/>
                <a:ea typeface="Oswald"/>
                <a:cs typeface="Oswald"/>
                <a:sym typeface="Oswald"/>
              </a:endParaRPr>
            </a:p>
          </p:txBody>
        </p:sp>
      </p:grpSp>
      <p:grpSp>
        <p:nvGrpSpPr>
          <p:cNvPr id="14" name="Google Shape;644;p5"/>
          <p:cNvGrpSpPr/>
          <p:nvPr/>
        </p:nvGrpSpPr>
        <p:grpSpPr>
          <a:xfrm>
            <a:off x="880339" y="522435"/>
            <a:ext cx="4259211" cy="5219719"/>
            <a:chOff x="1870359" y="667656"/>
            <a:chExt cx="4225641" cy="5602516"/>
          </a:xfrm>
        </p:grpSpPr>
        <p:sp>
          <p:nvSpPr>
            <p:cNvPr id="91" name="Google Shape;645;p5"/>
            <p:cNvSpPr/>
            <p:nvPr/>
          </p:nvSpPr>
          <p:spPr>
            <a:xfrm rot="-5400000">
              <a:off x="1181922" y="1356095"/>
              <a:ext cx="5602515" cy="4225640"/>
            </a:xfrm>
            <a:prstGeom prst="round2SameRect">
              <a:avLst>
                <a:gd name="adj1" fmla="val 7226"/>
                <a:gd name="adj2" fmla="val 0"/>
              </a:avLst>
            </a:prstGeom>
            <a:solidFill>
              <a:srgbClr val="F1F1F1"/>
            </a:solidFill>
            <a:ln>
              <a:noFill/>
            </a:ln>
            <a:effectLst>
              <a:outerShdw blurRad="101600" dist="63500" dir="10800000" algn="r"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cxnSp>
          <p:nvCxnSpPr>
            <p:cNvPr id="92" name="Google Shape;646;p5"/>
            <p:cNvCxnSpPr/>
            <p:nvPr/>
          </p:nvCxnSpPr>
          <p:spPr>
            <a:xfrm>
              <a:off x="5513294" y="667656"/>
              <a:ext cx="0" cy="5602516"/>
            </a:xfrm>
            <a:prstGeom prst="straightConnector1">
              <a:avLst/>
            </a:prstGeom>
            <a:noFill/>
            <a:ln w="9525" cap="flat" cmpd="sng">
              <a:solidFill>
                <a:srgbClr val="EF392E">
                  <a:alpha val="49803"/>
                </a:srgbClr>
              </a:solidFill>
              <a:prstDash val="solid"/>
              <a:miter lim="800000"/>
              <a:headEnd type="none" w="sm" len="sm"/>
              <a:tailEnd type="none" w="sm" len="sm"/>
            </a:ln>
          </p:spPr>
        </p:cxnSp>
        <p:cxnSp>
          <p:nvCxnSpPr>
            <p:cNvPr id="93" name="Google Shape;647;p5"/>
            <p:cNvCxnSpPr/>
            <p:nvPr/>
          </p:nvCxnSpPr>
          <p:spPr>
            <a:xfrm rot="10800000">
              <a:off x="1870359" y="1663409"/>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4" name="Google Shape;648;p5"/>
            <p:cNvCxnSpPr/>
            <p:nvPr/>
          </p:nvCxnSpPr>
          <p:spPr>
            <a:xfrm rot="10800000">
              <a:off x="1870359" y="2086000"/>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5" name="Google Shape;649;p5"/>
            <p:cNvCxnSpPr/>
            <p:nvPr/>
          </p:nvCxnSpPr>
          <p:spPr>
            <a:xfrm rot="10800000">
              <a:off x="1870359" y="2508591"/>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6" name="Google Shape;650;p5"/>
            <p:cNvCxnSpPr/>
            <p:nvPr/>
          </p:nvCxnSpPr>
          <p:spPr>
            <a:xfrm rot="10800000">
              <a:off x="1870359" y="2931182"/>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7" name="Google Shape;651;p5"/>
            <p:cNvCxnSpPr/>
            <p:nvPr/>
          </p:nvCxnSpPr>
          <p:spPr>
            <a:xfrm rot="10800000">
              <a:off x="1870359" y="3353773"/>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8" name="Google Shape;652;p5"/>
            <p:cNvCxnSpPr/>
            <p:nvPr/>
          </p:nvCxnSpPr>
          <p:spPr>
            <a:xfrm rot="10800000">
              <a:off x="1870359" y="3776364"/>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9" name="Google Shape;653;p5"/>
            <p:cNvCxnSpPr/>
            <p:nvPr/>
          </p:nvCxnSpPr>
          <p:spPr>
            <a:xfrm rot="10800000">
              <a:off x="1870359" y="4198955"/>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0" name="Google Shape;654;p5"/>
            <p:cNvCxnSpPr/>
            <p:nvPr/>
          </p:nvCxnSpPr>
          <p:spPr>
            <a:xfrm rot="10800000">
              <a:off x="1870359" y="4621546"/>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1" name="Google Shape;655;p5"/>
            <p:cNvCxnSpPr/>
            <p:nvPr/>
          </p:nvCxnSpPr>
          <p:spPr>
            <a:xfrm rot="10800000">
              <a:off x="1870359" y="5044137"/>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2" name="Google Shape;656;p5"/>
            <p:cNvCxnSpPr/>
            <p:nvPr/>
          </p:nvCxnSpPr>
          <p:spPr>
            <a:xfrm rot="10800000">
              <a:off x="1870359" y="5466728"/>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103" name="Google Shape;657;p5"/>
            <p:cNvCxnSpPr/>
            <p:nvPr/>
          </p:nvCxnSpPr>
          <p:spPr>
            <a:xfrm rot="10800000">
              <a:off x="1870359" y="5889319"/>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15" name="Google Shape;658;p5"/>
          <p:cNvGrpSpPr/>
          <p:nvPr/>
        </p:nvGrpSpPr>
        <p:grpSpPr>
          <a:xfrm>
            <a:off x="5230669" y="514720"/>
            <a:ext cx="4278106" cy="5226908"/>
            <a:chOff x="6220689" y="659941"/>
            <a:chExt cx="4244387" cy="5610232"/>
          </a:xfrm>
        </p:grpSpPr>
        <p:sp>
          <p:nvSpPr>
            <p:cNvPr id="78" name="Google Shape;659;p5"/>
            <p:cNvSpPr/>
            <p:nvPr/>
          </p:nvSpPr>
          <p:spPr>
            <a:xfrm rot="5400000" flipH="1">
              <a:off x="5532251" y="1356095"/>
              <a:ext cx="5602516" cy="4225640"/>
            </a:xfrm>
            <a:prstGeom prst="round2SameRect">
              <a:avLst>
                <a:gd name="adj1" fmla="val 7226"/>
                <a:gd name="adj2" fmla="val 0"/>
              </a:avLst>
            </a:prstGeom>
            <a:solidFill>
              <a:srgbClr val="F1F1F1"/>
            </a:solidFill>
            <a:ln>
              <a:noFill/>
            </a:ln>
            <a:effectLst>
              <a:outerShdw blurRad="114300" dist="63500" algn="l" rotWithShape="0">
                <a:srgbClr val="000000">
                  <a:alpha val="4000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cxnSp>
          <p:nvCxnSpPr>
            <p:cNvPr id="79" name="Google Shape;660;p5"/>
            <p:cNvCxnSpPr/>
            <p:nvPr/>
          </p:nvCxnSpPr>
          <p:spPr>
            <a:xfrm>
              <a:off x="6849035" y="659941"/>
              <a:ext cx="0" cy="5602516"/>
            </a:xfrm>
            <a:prstGeom prst="straightConnector1">
              <a:avLst/>
            </a:prstGeom>
            <a:noFill/>
            <a:ln w="9525" cap="flat" cmpd="sng">
              <a:solidFill>
                <a:srgbClr val="EF392E">
                  <a:alpha val="49803"/>
                </a:srgbClr>
              </a:solidFill>
              <a:prstDash val="solid"/>
              <a:miter lim="800000"/>
              <a:headEnd type="none" w="sm" len="sm"/>
              <a:tailEnd type="none" w="sm" len="sm"/>
            </a:ln>
          </p:spPr>
        </p:cxnSp>
        <p:cxnSp>
          <p:nvCxnSpPr>
            <p:cNvPr id="80" name="Google Shape;661;p5"/>
            <p:cNvCxnSpPr/>
            <p:nvPr/>
          </p:nvCxnSpPr>
          <p:spPr>
            <a:xfrm rot="10800000">
              <a:off x="6822141" y="1631146"/>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1" name="Google Shape;662;p5"/>
            <p:cNvCxnSpPr/>
            <p:nvPr/>
          </p:nvCxnSpPr>
          <p:spPr>
            <a:xfrm rot="10800000">
              <a:off x="6822141" y="2054193"/>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2" name="Google Shape;663;p5"/>
            <p:cNvCxnSpPr/>
            <p:nvPr/>
          </p:nvCxnSpPr>
          <p:spPr>
            <a:xfrm rot="10800000">
              <a:off x="6822141" y="2477240"/>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3" name="Google Shape;664;p5"/>
            <p:cNvCxnSpPr/>
            <p:nvPr/>
          </p:nvCxnSpPr>
          <p:spPr>
            <a:xfrm rot="10800000">
              <a:off x="6822141" y="2900287"/>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4" name="Google Shape;665;p5"/>
            <p:cNvCxnSpPr/>
            <p:nvPr/>
          </p:nvCxnSpPr>
          <p:spPr>
            <a:xfrm rot="10800000">
              <a:off x="6822141" y="3323334"/>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5" name="Google Shape;666;p5"/>
            <p:cNvCxnSpPr/>
            <p:nvPr/>
          </p:nvCxnSpPr>
          <p:spPr>
            <a:xfrm rot="10800000">
              <a:off x="6822141" y="3746381"/>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6" name="Google Shape;667;p5"/>
            <p:cNvCxnSpPr/>
            <p:nvPr/>
          </p:nvCxnSpPr>
          <p:spPr>
            <a:xfrm rot="10800000">
              <a:off x="6822141" y="4169428"/>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7" name="Google Shape;668;p5"/>
            <p:cNvCxnSpPr/>
            <p:nvPr/>
          </p:nvCxnSpPr>
          <p:spPr>
            <a:xfrm rot="10800000">
              <a:off x="6822141" y="4592475"/>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8" name="Google Shape;669;p5"/>
            <p:cNvCxnSpPr/>
            <p:nvPr/>
          </p:nvCxnSpPr>
          <p:spPr>
            <a:xfrm rot="10800000">
              <a:off x="6822141" y="5015522"/>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89" name="Google Shape;670;p5"/>
            <p:cNvCxnSpPr/>
            <p:nvPr/>
          </p:nvCxnSpPr>
          <p:spPr>
            <a:xfrm rot="10800000">
              <a:off x="6822141" y="5438569"/>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cxnSp>
          <p:nvCxnSpPr>
            <p:cNvPr id="90" name="Google Shape;671;p5"/>
            <p:cNvCxnSpPr/>
            <p:nvPr/>
          </p:nvCxnSpPr>
          <p:spPr>
            <a:xfrm rot="10800000">
              <a:off x="6822141" y="5861616"/>
              <a:ext cx="3642935" cy="0"/>
            </a:xfrm>
            <a:prstGeom prst="straightConnector1">
              <a:avLst/>
            </a:prstGeom>
            <a:noFill/>
            <a:ln w="9525" cap="flat" cmpd="sng">
              <a:solidFill>
                <a:srgbClr val="0EE0D6">
                  <a:alpha val="49803"/>
                </a:srgbClr>
              </a:solidFill>
              <a:prstDash val="solid"/>
              <a:miter lim="800000"/>
              <a:headEnd type="none" w="sm" len="sm"/>
              <a:tailEnd type="none" w="sm" len="sm"/>
            </a:ln>
          </p:spPr>
        </p:cxnSp>
      </p:grpSp>
      <p:grpSp>
        <p:nvGrpSpPr>
          <p:cNvPr id="16" name="Google Shape;672;p5"/>
          <p:cNvGrpSpPr/>
          <p:nvPr/>
        </p:nvGrpSpPr>
        <p:grpSpPr>
          <a:xfrm>
            <a:off x="4854915" y="940087"/>
            <a:ext cx="630932" cy="4529176"/>
            <a:chOff x="5844935" y="1085308"/>
            <a:chExt cx="625959" cy="4861330"/>
          </a:xfrm>
        </p:grpSpPr>
        <p:grpSp>
          <p:nvGrpSpPr>
            <p:cNvPr id="23" name="Google Shape;673;p5"/>
            <p:cNvGrpSpPr/>
            <p:nvPr/>
          </p:nvGrpSpPr>
          <p:grpSpPr>
            <a:xfrm>
              <a:off x="5844935" y="1085308"/>
              <a:ext cx="625959" cy="182880"/>
              <a:chOff x="5777700" y="1004626"/>
              <a:chExt cx="625959" cy="182880"/>
            </a:xfrm>
          </p:grpSpPr>
          <p:sp>
            <p:nvSpPr>
              <p:cNvPr id="74" name="Google Shape;67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5" name="Google Shape;67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6" name="Google Shape;67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7" name="Google Shape;67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4" name="Google Shape;678;p5"/>
            <p:cNvGrpSpPr/>
            <p:nvPr/>
          </p:nvGrpSpPr>
          <p:grpSpPr>
            <a:xfrm>
              <a:off x="5844935" y="1553153"/>
              <a:ext cx="625959" cy="182880"/>
              <a:chOff x="5777700" y="1004626"/>
              <a:chExt cx="625959" cy="182880"/>
            </a:xfrm>
          </p:grpSpPr>
          <p:sp>
            <p:nvSpPr>
              <p:cNvPr id="70" name="Google Shape;67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1" name="Google Shape;68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2" name="Google Shape;68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73" name="Google Shape;68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5" name="Google Shape;683;p5"/>
            <p:cNvGrpSpPr/>
            <p:nvPr/>
          </p:nvGrpSpPr>
          <p:grpSpPr>
            <a:xfrm>
              <a:off x="5844935" y="2020998"/>
              <a:ext cx="625959" cy="182880"/>
              <a:chOff x="5777700" y="1004626"/>
              <a:chExt cx="625959" cy="182880"/>
            </a:xfrm>
          </p:grpSpPr>
          <p:sp>
            <p:nvSpPr>
              <p:cNvPr id="66" name="Google Shape;68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7" name="Google Shape;68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8" name="Google Shape;68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9" name="Google Shape;68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6" name="Google Shape;688;p5"/>
            <p:cNvGrpSpPr/>
            <p:nvPr/>
          </p:nvGrpSpPr>
          <p:grpSpPr>
            <a:xfrm>
              <a:off x="5844935" y="2488843"/>
              <a:ext cx="625959" cy="182880"/>
              <a:chOff x="5777700" y="1004626"/>
              <a:chExt cx="625959" cy="182880"/>
            </a:xfrm>
          </p:grpSpPr>
          <p:sp>
            <p:nvSpPr>
              <p:cNvPr id="62" name="Google Shape;68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3" name="Google Shape;69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4" name="Google Shape;69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5" name="Google Shape;69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7" name="Google Shape;693;p5"/>
            <p:cNvGrpSpPr/>
            <p:nvPr/>
          </p:nvGrpSpPr>
          <p:grpSpPr>
            <a:xfrm>
              <a:off x="5844935" y="2956688"/>
              <a:ext cx="625959" cy="182880"/>
              <a:chOff x="5777700" y="1004626"/>
              <a:chExt cx="625959" cy="182880"/>
            </a:xfrm>
          </p:grpSpPr>
          <p:sp>
            <p:nvSpPr>
              <p:cNvPr id="58" name="Google Shape;69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9" name="Google Shape;69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0" name="Google Shape;69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61" name="Google Shape;69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8" name="Google Shape;698;p5"/>
            <p:cNvGrpSpPr/>
            <p:nvPr/>
          </p:nvGrpSpPr>
          <p:grpSpPr>
            <a:xfrm>
              <a:off x="5844935" y="3424533"/>
              <a:ext cx="625959" cy="182880"/>
              <a:chOff x="5777700" y="1004626"/>
              <a:chExt cx="625959" cy="182880"/>
            </a:xfrm>
          </p:grpSpPr>
          <p:sp>
            <p:nvSpPr>
              <p:cNvPr id="54" name="Google Shape;69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5" name="Google Shape;70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6" name="Google Shape;70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7" name="Google Shape;70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9" name="Google Shape;703;p5"/>
            <p:cNvGrpSpPr/>
            <p:nvPr/>
          </p:nvGrpSpPr>
          <p:grpSpPr>
            <a:xfrm>
              <a:off x="5844935" y="3892378"/>
              <a:ext cx="625959" cy="182880"/>
              <a:chOff x="5777700" y="1004626"/>
              <a:chExt cx="625959" cy="182880"/>
            </a:xfrm>
          </p:grpSpPr>
          <p:sp>
            <p:nvSpPr>
              <p:cNvPr id="50" name="Google Shape;70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 name="Google Shape;70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2" name="Google Shape;70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3" name="Google Shape;70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0" name="Google Shape;708;p5"/>
            <p:cNvGrpSpPr/>
            <p:nvPr/>
          </p:nvGrpSpPr>
          <p:grpSpPr>
            <a:xfrm>
              <a:off x="5844935" y="4360223"/>
              <a:ext cx="625959" cy="182880"/>
              <a:chOff x="5777700" y="1004626"/>
              <a:chExt cx="625959" cy="182880"/>
            </a:xfrm>
          </p:grpSpPr>
          <p:sp>
            <p:nvSpPr>
              <p:cNvPr id="46" name="Google Shape;70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7" name="Google Shape;71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8" name="Google Shape;71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 name="Google Shape;71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1" name="Google Shape;713;p5"/>
            <p:cNvGrpSpPr/>
            <p:nvPr/>
          </p:nvGrpSpPr>
          <p:grpSpPr>
            <a:xfrm>
              <a:off x="5844935" y="4828068"/>
              <a:ext cx="625959" cy="182880"/>
              <a:chOff x="5777700" y="1004626"/>
              <a:chExt cx="625959" cy="182880"/>
            </a:xfrm>
          </p:grpSpPr>
          <p:sp>
            <p:nvSpPr>
              <p:cNvPr id="42" name="Google Shape;71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3" name="Google Shape;71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4" name="Google Shape;71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5" name="Google Shape;71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2" name="Google Shape;718;p5"/>
            <p:cNvGrpSpPr/>
            <p:nvPr/>
          </p:nvGrpSpPr>
          <p:grpSpPr>
            <a:xfrm>
              <a:off x="5844935" y="5295913"/>
              <a:ext cx="625959" cy="182880"/>
              <a:chOff x="5777700" y="1004626"/>
              <a:chExt cx="625959" cy="182880"/>
            </a:xfrm>
          </p:grpSpPr>
          <p:sp>
            <p:nvSpPr>
              <p:cNvPr id="38" name="Google Shape;719;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39" name="Google Shape;720;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0" name="Google Shape;721;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 name="Google Shape;722;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3" name="Google Shape;723;p5"/>
            <p:cNvGrpSpPr/>
            <p:nvPr/>
          </p:nvGrpSpPr>
          <p:grpSpPr>
            <a:xfrm>
              <a:off x="5844935" y="5763758"/>
              <a:ext cx="625959" cy="182880"/>
              <a:chOff x="5777700" y="1004626"/>
              <a:chExt cx="625959" cy="182880"/>
            </a:xfrm>
          </p:grpSpPr>
          <p:sp>
            <p:nvSpPr>
              <p:cNvPr id="34" name="Google Shape;724;p5"/>
              <p:cNvSpPr/>
              <p:nvPr/>
            </p:nvSpPr>
            <p:spPr>
              <a:xfrm>
                <a:off x="6220779"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35" name="Google Shape;725;p5"/>
              <p:cNvSpPr/>
              <p:nvPr/>
            </p:nvSpPr>
            <p:spPr>
              <a:xfrm>
                <a:off x="5777700" y="1004626"/>
                <a:ext cx="182880" cy="182880"/>
              </a:xfrm>
              <a:prstGeom prst="ellipse">
                <a:avLst/>
              </a:prstGeom>
              <a:solidFill>
                <a:srgbClr val="654F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36" name="Google Shape;726;p5"/>
              <p:cNvSpPr/>
              <p:nvPr/>
            </p:nvSpPr>
            <p:spPr>
              <a:xfrm>
                <a:off x="5832524" y="104406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37" name="Google Shape;727;p5"/>
              <p:cNvSpPr/>
              <p:nvPr/>
            </p:nvSpPr>
            <p:spPr>
              <a:xfrm>
                <a:off x="5840860" y="1114882"/>
                <a:ext cx="507037" cy="52004"/>
              </a:xfrm>
              <a:prstGeom prst="flowChartTerminator">
                <a:avLst/>
              </a:prstGeom>
              <a:gradFill>
                <a:gsLst>
                  <a:gs pos="0">
                    <a:srgbClr val="595959"/>
                  </a:gs>
                  <a:gs pos="24000">
                    <a:srgbClr val="3F3F3F"/>
                  </a:gs>
                  <a:gs pos="47000">
                    <a:schemeClr val="lt1"/>
                  </a:gs>
                  <a:gs pos="79668">
                    <a:schemeClr val="lt1"/>
                  </a:gs>
                  <a:gs pos="93000">
                    <a:srgbClr val="3F3F3F"/>
                  </a:gs>
                  <a:gs pos="100000">
                    <a:srgbClr val="3F3F3F"/>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grpSp>
      </p:grpSp>
      <p:sp>
        <p:nvSpPr>
          <p:cNvPr id="17" name="Google Shape;728;p5"/>
          <p:cNvSpPr txBox="1"/>
          <p:nvPr/>
        </p:nvSpPr>
        <p:spPr>
          <a:xfrm>
            <a:off x="864870" y="810895"/>
            <a:ext cx="3836035" cy="92075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noProof="0">
                <a:ln>
                  <a:noFill/>
                </a:ln>
                <a:solidFill>
                  <a:srgbClr val="EF392E"/>
                </a:solidFill>
                <a:effectLst/>
                <a:uLnTx/>
                <a:uFillTx/>
                <a:latin typeface="Architects Daughter"/>
                <a:ea typeface="Architects Daughter"/>
                <a:cs typeface="Architects Daughter"/>
                <a:sym typeface="+mn-ea"/>
              </a:rPr>
              <a:t>Workflow based Invoice Tracking system for a medical institute</a:t>
            </a:r>
            <a:endParaRPr kumimoji="0" lang="en-US" sz="1800" b="0" i="0" u="none" strike="noStrike" kern="1200" cap="none" spc="0" normalizeH="0" baseline="0" noProof="0">
              <a:ln>
                <a:noFill/>
              </a:ln>
              <a:solidFill>
                <a:srgbClr val="EF392E"/>
              </a:solidFill>
              <a:effectLst/>
              <a:uLnTx/>
              <a:uFillTx/>
              <a:latin typeface="Architects Daughter"/>
              <a:ea typeface="Architects Daughter"/>
              <a:cs typeface="Architects Daughter"/>
              <a:sym typeface="Architects Daughter"/>
            </a:endParaRPr>
          </a:p>
        </p:txBody>
      </p:sp>
      <p:sp>
        <p:nvSpPr>
          <p:cNvPr id="18" name="Google Shape;729;p5"/>
          <p:cNvSpPr txBox="1"/>
          <p:nvPr/>
        </p:nvSpPr>
        <p:spPr>
          <a:xfrm>
            <a:off x="865026" y="1827935"/>
            <a:ext cx="3981688" cy="349631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55600" marR="8255" lvl="1" indent="-342900">
              <a:lnSpc>
                <a:spcPct val="107000"/>
              </a:lnSpc>
              <a:spcBef>
                <a:spcPts val="100"/>
              </a:spcBef>
              <a:buSzPct val="125000"/>
              <a:buFont typeface="Arial" panose="020B0604020202020204" pitchFamily="34" charset="0"/>
              <a:buChar char="•"/>
              <a:tabLst>
                <a:tab pos="299085" algn="l"/>
                <a:tab pos="299720" algn="l"/>
              </a:tabLst>
            </a:pPr>
            <a:r>
              <a:rPr lang="en-US" sz="1700" noProof="0">
                <a:ln>
                  <a:noFill/>
                </a:ln>
                <a:solidFill>
                  <a:srgbClr val="669900"/>
                </a:solidFill>
                <a:effectLst/>
                <a:uLnTx/>
                <a:uFillTx/>
                <a:latin typeface="Architects Daughter"/>
                <a:ea typeface="Architects Daughter"/>
                <a:cs typeface="Architects Daughter"/>
                <a:sym typeface="+mn-ea"/>
              </a:rPr>
              <a:t>Web based Invoice Tracking solution for a leading hospital and medical institute</a:t>
            </a:r>
            <a:endParaRPr lang="en-US" sz="1700" noProof="0">
              <a:ln>
                <a:noFill/>
              </a:ln>
              <a:solidFill>
                <a:srgbClr val="669900"/>
              </a:solidFill>
              <a:effectLst/>
              <a:uLnTx/>
              <a:uFillTx/>
              <a:latin typeface="Architects Daughter"/>
              <a:ea typeface="Architects Daughter"/>
              <a:cs typeface="Architects Daughter"/>
              <a:sym typeface="+mn-ea"/>
            </a:endParaRPr>
          </a:p>
          <a:p>
            <a:pPr marL="355600" marR="8255" lvl="1" indent="-342900">
              <a:lnSpc>
                <a:spcPct val="107000"/>
              </a:lnSpc>
              <a:spcBef>
                <a:spcPts val="100"/>
              </a:spcBef>
              <a:buSzPct val="125000"/>
              <a:buFont typeface="Arial" panose="020B0604020202020204" pitchFamily="34" charset="0"/>
              <a:buChar char="•"/>
              <a:tabLst>
                <a:tab pos="299085" algn="l"/>
                <a:tab pos="299720" algn="l"/>
              </a:tabLst>
            </a:pPr>
            <a:r>
              <a:rPr lang="en-US" sz="1700" noProof="0">
                <a:ln>
                  <a:noFill/>
                </a:ln>
                <a:solidFill>
                  <a:srgbClr val="669900"/>
                </a:solidFill>
                <a:effectLst/>
                <a:uLnTx/>
                <a:uFillTx/>
                <a:latin typeface="Architects Daughter"/>
                <a:ea typeface="Architects Daughter"/>
                <a:cs typeface="Architects Daughter"/>
                <a:sym typeface="+mn-ea"/>
              </a:rPr>
              <a:t>The web based module is hosted on cloud with high security using SSL and RBAC providing cloud based reporting tools.</a:t>
            </a:r>
            <a:endParaRPr lang="en-US" sz="1700" noProof="0">
              <a:ln>
                <a:noFill/>
              </a:ln>
              <a:solidFill>
                <a:srgbClr val="669900"/>
              </a:solidFill>
              <a:effectLst/>
              <a:uLnTx/>
              <a:uFillTx/>
              <a:latin typeface="Architects Daughter"/>
              <a:ea typeface="Architects Daughter"/>
              <a:cs typeface="Architects Daughter"/>
            </a:endParaRPr>
          </a:p>
          <a:p>
            <a:pPr marL="12700" marR="8255" lvl="1">
              <a:lnSpc>
                <a:spcPct val="107000"/>
              </a:lnSpc>
              <a:spcBef>
                <a:spcPts val="100"/>
              </a:spcBef>
              <a:buSzPct val="125000"/>
              <a:tabLst>
                <a:tab pos="299085" algn="l"/>
                <a:tab pos="299720" algn="l"/>
              </a:tabLst>
            </a:pPr>
            <a:r>
              <a:rPr lang="en-US" sz="1700" noProof="0">
                <a:ln>
                  <a:noFill/>
                </a:ln>
                <a:solidFill>
                  <a:srgbClr val="669900"/>
                </a:solidFill>
                <a:effectLst/>
                <a:uLnTx/>
                <a:uFillTx/>
                <a:latin typeface="Architects Daughter"/>
                <a:ea typeface="Architects Daughter"/>
                <a:cs typeface="Architects Daughter"/>
                <a:sym typeface="+mn-ea"/>
              </a:rPr>
              <a:t>Following business features are available as below:-</a:t>
            </a:r>
            <a:endParaRPr lang="en-US" sz="1700" noProof="0">
              <a:ln>
                <a:noFill/>
              </a:ln>
              <a:solidFill>
                <a:srgbClr val="669900"/>
              </a:solidFill>
              <a:effectLst/>
              <a:uLnTx/>
              <a:uFillTx/>
              <a:latin typeface="Architects Daughter"/>
              <a:ea typeface="Architects Daughter"/>
              <a:cs typeface="Architects Daughter"/>
            </a:endParaRPr>
          </a:p>
          <a:p>
            <a:pPr marL="469900" marR="8255" lvl="1" indent="-457200">
              <a:lnSpc>
                <a:spcPct val="107000"/>
              </a:lnSpc>
              <a:spcBef>
                <a:spcPts val="100"/>
              </a:spcBef>
              <a:buSzPct val="125000"/>
              <a:buFont typeface="Wingdings" panose="05000000000000000000" pitchFamily="2" charset="2"/>
              <a:buChar char="ü"/>
              <a:tabLst>
                <a:tab pos="299085" algn="l"/>
                <a:tab pos="299720" algn="l"/>
              </a:tabLst>
            </a:pPr>
            <a:r>
              <a:rPr lang="en-US" sz="1700" noProof="0">
                <a:ln>
                  <a:noFill/>
                </a:ln>
                <a:solidFill>
                  <a:srgbClr val="669900"/>
                </a:solidFill>
                <a:effectLst/>
                <a:uLnTx/>
                <a:uFillTx/>
                <a:latin typeface="Architects Daughter"/>
                <a:ea typeface="Architects Daughter"/>
                <a:cs typeface="Architects Daughter"/>
                <a:sym typeface="+mn-ea"/>
              </a:rPr>
              <a:t>Workflow management : </a:t>
            </a:r>
            <a:endParaRPr lang="en-US" sz="1700" noProof="0">
              <a:ln>
                <a:noFill/>
              </a:ln>
              <a:solidFill>
                <a:srgbClr val="669900"/>
              </a:solidFill>
              <a:effectLst/>
              <a:uLnTx/>
              <a:uFillTx/>
              <a:latin typeface="Architects Daughter"/>
              <a:ea typeface="Architects Daughter"/>
              <a:cs typeface="Architects Daughter"/>
            </a:endParaRPr>
          </a:p>
          <a:p>
            <a:pPr marL="469900" marR="8255" lvl="1" indent="-457200">
              <a:lnSpc>
                <a:spcPct val="107000"/>
              </a:lnSpc>
              <a:spcBef>
                <a:spcPts val="100"/>
              </a:spcBef>
              <a:buSzPct val="125000"/>
              <a:buFont typeface="Wingdings" panose="05000000000000000000" pitchFamily="2" charset="2"/>
              <a:buChar char="ü"/>
              <a:tabLst>
                <a:tab pos="299085" algn="l"/>
                <a:tab pos="299720" algn="l"/>
              </a:tabLst>
            </a:pPr>
            <a:r>
              <a:rPr lang="en-US" sz="1700" noProof="0">
                <a:ln>
                  <a:noFill/>
                </a:ln>
                <a:solidFill>
                  <a:srgbClr val="669900"/>
                </a:solidFill>
                <a:effectLst/>
                <a:uLnTx/>
                <a:uFillTx/>
                <a:latin typeface="Architects Daughter"/>
                <a:ea typeface="Architects Daughter"/>
                <a:cs typeface="Architects Daughter"/>
                <a:sym typeface="+mn-ea"/>
              </a:rPr>
              <a:t>File Management : </a:t>
            </a:r>
            <a:endParaRPr kumimoji="0" lang="en-US" sz="1700" b="0" i="0" u="none" strike="noStrike" kern="1200" cap="none" spc="0" normalizeH="0" baseline="0" noProof="0">
              <a:ln>
                <a:noFill/>
              </a:ln>
              <a:solidFill>
                <a:srgbClr val="669900"/>
              </a:solidFill>
              <a:effectLst/>
              <a:uLnTx/>
              <a:uFillTx/>
              <a:latin typeface="Architects Daughter"/>
              <a:ea typeface="Architects Daughter"/>
              <a:cs typeface="Architects Daughter"/>
              <a:sym typeface="Architects Daughter"/>
            </a:endParaRPr>
          </a:p>
        </p:txBody>
      </p:sp>
      <p:sp>
        <p:nvSpPr>
          <p:cNvPr id="20" name="Google Shape;731;p5"/>
          <p:cNvSpPr txBox="1"/>
          <p:nvPr/>
        </p:nvSpPr>
        <p:spPr>
          <a:xfrm>
            <a:off x="5867400" y="846455"/>
            <a:ext cx="3537585" cy="119761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noProof="0" dirty="0">
                <a:ln>
                  <a:noFill/>
                </a:ln>
                <a:solidFill>
                  <a:srgbClr val="0EE0D6"/>
                </a:solidFill>
                <a:effectLst/>
                <a:uLnTx/>
                <a:uFillTx/>
                <a:latin typeface="Architects Daughter"/>
                <a:ea typeface="Architects Daughter"/>
                <a:cs typeface="Architects Daughter"/>
                <a:sym typeface="+mn-ea"/>
              </a:rPr>
              <a:t>Analytics for equipment monitoring of smart class implementation in schools across the state</a:t>
            </a:r>
            <a:endParaRPr kumimoji="0" lang="en-US" sz="1800" b="0" i="0" u="none" strike="noStrike" kern="1200" cap="none" spc="0" normalizeH="0" baseline="0" noProof="0" dirty="0">
              <a:ln>
                <a:noFill/>
              </a:ln>
              <a:solidFill>
                <a:srgbClr val="0EE0D6"/>
              </a:solidFill>
              <a:effectLst/>
              <a:uLnTx/>
              <a:uFillTx/>
              <a:latin typeface="Architects Daughter"/>
              <a:ea typeface="Architects Daughter"/>
              <a:cs typeface="Architects Daughter"/>
              <a:sym typeface="Architects Daughter"/>
            </a:endParaRPr>
          </a:p>
        </p:txBody>
      </p:sp>
      <p:cxnSp>
        <p:nvCxnSpPr>
          <p:cNvPr id="3" name="Google Shape;662;p5"/>
          <p:cNvCxnSpPr/>
          <p:nvPr/>
        </p:nvCxnSpPr>
        <p:spPr>
          <a:xfrm flipH="1">
            <a:off x="1497965" y="1105535"/>
            <a:ext cx="3622675" cy="13970"/>
          </a:xfrm>
          <a:prstGeom prst="straightConnector1">
            <a:avLst/>
          </a:prstGeom>
          <a:noFill/>
          <a:ln w="9525" cap="flat" cmpd="sng">
            <a:solidFill>
              <a:srgbClr val="0EE0D6">
                <a:alpha val="49803"/>
              </a:srgbClr>
            </a:solidFill>
            <a:prstDash val="solid"/>
            <a:miter lim="800000"/>
            <a:headEnd type="none" w="sm" len="sm"/>
            <a:tailEnd type="none" w="sm" len="sm"/>
          </a:ln>
        </p:spPr>
      </p:cxnSp>
      <p:sp>
        <p:nvSpPr>
          <p:cNvPr id="22" name="Google Shape;733;p5"/>
          <p:cNvSpPr txBox="1"/>
          <p:nvPr/>
        </p:nvSpPr>
        <p:spPr>
          <a:xfrm>
            <a:off x="5857875" y="2227580"/>
            <a:ext cx="3601085" cy="309054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55600" marR="8255" lvl="1" indent="-342900" algn="l" defTabSz="914400" rtl="0" eaLnBrk="1" fontAlgn="auto" latinLnBrk="0" hangingPunct="1">
              <a:lnSpc>
                <a:spcPct val="107000"/>
              </a:lnSpc>
              <a:spcBef>
                <a:spcPts val="100"/>
              </a:spcBef>
              <a:spcAft>
                <a:spcPts val="0"/>
              </a:spcAft>
              <a:buClrTx/>
              <a:buSzPct val="125000"/>
              <a:buFont typeface="Arial" panose="020B0604020202020204" pitchFamily="34" charset="0"/>
              <a:buChar char="•"/>
              <a:tabLst>
                <a:tab pos="299085" algn="l"/>
                <a:tab pos="299720" algn="l"/>
              </a:tabLst>
              <a:defRPr/>
            </a:pPr>
            <a:r>
              <a:rPr lang="en-US" sz="1800" noProof="0">
                <a:ln>
                  <a:noFill/>
                </a:ln>
                <a:solidFill>
                  <a:srgbClr val="0033CC"/>
                </a:solidFill>
                <a:effectLst/>
                <a:uLnTx/>
                <a:uFillTx/>
                <a:latin typeface="Architects Daughter"/>
                <a:ea typeface="Architects Daughter"/>
                <a:cs typeface="Architects Daughter"/>
                <a:sym typeface="+mn-ea"/>
              </a:rPr>
              <a:t>Mechanism to collect event log data using automated script</a:t>
            </a:r>
            <a:endParaRPr kumimoji="0" lang="en-US" sz="1800" b="0" i="0" u="none" strike="noStrike" kern="1200" cap="none" spc="0" normalizeH="0" baseline="0" noProof="0">
              <a:ln>
                <a:noFill/>
              </a:ln>
              <a:solidFill>
                <a:srgbClr val="0033CC"/>
              </a:solidFill>
              <a:effectLst/>
              <a:uLnTx/>
              <a:uFillTx/>
              <a:latin typeface="Architects Daughter"/>
              <a:ea typeface="Architects Daughter"/>
              <a:cs typeface="Architects Daughter"/>
            </a:endParaRPr>
          </a:p>
          <a:p>
            <a:pPr marL="355600" marR="8255" lvl="1" indent="-342900" algn="l" defTabSz="914400" rtl="0" eaLnBrk="1" fontAlgn="auto" latinLnBrk="0" hangingPunct="1">
              <a:lnSpc>
                <a:spcPct val="107000"/>
              </a:lnSpc>
              <a:spcBef>
                <a:spcPts val="100"/>
              </a:spcBef>
              <a:spcAft>
                <a:spcPts val="0"/>
              </a:spcAft>
              <a:buClrTx/>
              <a:buSzPct val="125000"/>
              <a:buFont typeface="Arial" panose="020B0604020202020204" pitchFamily="34" charset="0"/>
              <a:buChar char="•"/>
              <a:tabLst>
                <a:tab pos="299085" algn="l"/>
                <a:tab pos="299720" algn="l"/>
              </a:tabLst>
              <a:defRPr/>
            </a:pPr>
            <a:r>
              <a:rPr lang="en-US" sz="1800" noProof="0">
                <a:ln>
                  <a:noFill/>
                </a:ln>
                <a:solidFill>
                  <a:srgbClr val="0033CC"/>
                </a:solidFill>
                <a:effectLst/>
                <a:uLnTx/>
                <a:uFillTx/>
                <a:latin typeface="Architects Daughter"/>
                <a:ea typeface="Architects Daughter"/>
                <a:cs typeface="Architects Daughter"/>
                <a:sym typeface="+mn-ea"/>
              </a:rPr>
              <a:t>ETL Development using ADF to transform raw data to reportable data</a:t>
            </a:r>
            <a:endParaRPr lang="en-US" sz="1800" noProof="0">
              <a:ln>
                <a:noFill/>
              </a:ln>
              <a:solidFill>
                <a:srgbClr val="0033CC"/>
              </a:solidFill>
              <a:effectLst/>
              <a:uLnTx/>
              <a:uFillTx/>
              <a:latin typeface="Architects Daughter"/>
              <a:ea typeface="Architects Daughter"/>
              <a:cs typeface="Architects Daughter"/>
            </a:endParaRPr>
          </a:p>
          <a:p>
            <a:pPr marL="355600" marR="8255" lvl="1" indent="-342900" algn="l" defTabSz="914400" rtl="0" eaLnBrk="1" fontAlgn="auto" latinLnBrk="0" hangingPunct="1">
              <a:lnSpc>
                <a:spcPct val="107000"/>
              </a:lnSpc>
              <a:spcBef>
                <a:spcPts val="100"/>
              </a:spcBef>
              <a:spcAft>
                <a:spcPts val="0"/>
              </a:spcAft>
              <a:buClrTx/>
              <a:buSzPct val="125000"/>
              <a:buFont typeface="Arial" panose="020B0604020202020204" pitchFamily="34" charset="0"/>
              <a:buChar char="•"/>
              <a:tabLst>
                <a:tab pos="299085" algn="l"/>
                <a:tab pos="299720" algn="l"/>
              </a:tabLst>
              <a:defRPr/>
            </a:pPr>
            <a:r>
              <a:rPr lang="en-US" sz="1800" noProof="0">
                <a:ln>
                  <a:noFill/>
                </a:ln>
                <a:solidFill>
                  <a:srgbClr val="0033CC"/>
                </a:solidFill>
                <a:effectLst/>
                <a:uLnTx/>
                <a:uFillTx/>
                <a:latin typeface="Architects Daughter"/>
                <a:ea typeface="Architects Daughter"/>
                <a:cs typeface="Architects Daughter"/>
                <a:sym typeface="+mn-ea"/>
              </a:rPr>
              <a:t>Data Visualization using Power BI</a:t>
            </a:r>
            <a:endParaRPr kumimoji="0" lang="en-US" sz="1800" b="0" i="0" u="none" strike="noStrike" kern="1200" cap="none" spc="0" normalizeH="0" baseline="0" noProof="0">
              <a:ln>
                <a:noFill/>
              </a:ln>
              <a:solidFill>
                <a:srgbClr val="0033CC"/>
              </a:solidFill>
              <a:effectLst/>
              <a:uLnTx/>
              <a:uFillTx/>
              <a:latin typeface="Architects Daughter"/>
              <a:ea typeface="Architects Daughter"/>
              <a:cs typeface="Architects Daughter"/>
            </a:endParaRPr>
          </a:p>
          <a:p>
            <a:pPr marL="355600" marR="8255" lvl="1" indent="-342900" algn="l" defTabSz="914400" rtl="0" eaLnBrk="1" fontAlgn="auto" latinLnBrk="0" hangingPunct="1">
              <a:lnSpc>
                <a:spcPct val="107000"/>
              </a:lnSpc>
              <a:spcBef>
                <a:spcPts val="100"/>
              </a:spcBef>
              <a:spcAft>
                <a:spcPts val="0"/>
              </a:spcAft>
              <a:buClrTx/>
              <a:buSzPct val="125000"/>
              <a:buFont typeface="Arial" panose="020B0604020202020204" pitchFamily="34" charset="0"/>
              <a:buChar char="•"/>
              <a:tabLst>
                <a:tab pos="299085" algn="l"/>
                <a:tab pos="299720" algn="l"/>
              </a:tabLst>
              <a:defRPr/>
            </a:pPr>
            <a:r>
              <a:rPr lang="en-US" sz="1800" noProof="0">
                <a:ln>
                  <a:noFill/>
                </a:ln>
                <a:solidFill>
                  <a:srgbClr val="0033CC"/>
                </a:solidFill>
                <a:effectLst/>
                <a:uLnTx/>
                <a:uFillTx/>
                <a:latin typeface="Architects Daughter"/>
                <a:ea typeface="Architects Daughter"/>
                <a:cs typeface="Architects Daughter"/>
                <a:sym typeface="+mn-ea"/>
              </a:rPr>
              <a:t>Scalable solution to handle Billion+ records </a:t>
            </a:r>
            <a:endParaRPr kumimoji="0" lang="en-US" sz="1800" b="0" i="0" u="none" strike="noStrike" kern="1200" cap="none" spc="0" normalizeH="0" baseline="0" noProof="0">
              <a:ln>
                <a:noFill/>
              </a:ln>
              <a:solidFill>
                <a:srgbClr val="0033CC"/>
              </a:solidFill>
              <a:effectLst/>
              <a:uLnTx/>
              <a:uFillTx/>
              <a:latin typeface="Architects Daughter"/>
              <a:ea typeface="Architects Daughter"/>
              <a:cs typeface="Architects Daughter"/>
              <a:sym typeface="Architects Daughter"/>
            </a:endParaRPr>
          </a:p>
        </p:txBody>
      </p:sp>
      <p:cxnSp>
        <p:nvCxnSpPr>
          <p:cNvPr id="122" name="Google Shape;662;p5"/>
          <p:cNvCxnSpPr/>
          <p:nvPr/>
        </p:nvCxnSpPr>
        <p:spPr>
          <a:xfrm flipH="1">
            <a:off x="5855335" y="1123950"/>
            <a:ext cx="3658870" cy="18415"/>
          </a:xfrm>
          <a:prstGeom prst="straightConnector1">
            <a:avLst/>
          </a:prstGeom>
          <a:noFill/>
          <a:ln w="9525" cap="flat" cmpd="sng">
            <a:solidFill>
              <a:srgbClr val="0EE0D6">
                <a:alpha val="49803"/>
              </a:srgbClr>
            </a:solidFill>
            <a:prstDash val="solid"/>
            <a:miter lim="800000"/>
            <a:headEnd type="none" w="sm" len="sm"/>
            <a:tailEnd type="none" w="sm" len="sm"/>
          </a:ln>
        </p:spPr>
      </p:cxnSp>
      <p:sp>
        <p:nvSpPr>
          <p:cNvPr id="123" name="Rectangle 4"/>
          <p:cNvSpPr/>
          <p:nvPr/>
        </p:nvSpPr>
        <p:spPr>
          <a:xfrm>
            <a:off x="11280775" y="0"/>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IN" sz="2800" noProof="0" dirty="0" smtClean="0">
                <a:ln>
                  <a:noFill/>
                </a:ln>
                <a:solidFill>
                  <a:prstClr val="black"/>
                </a:solidFill>
                <a:effectLst/>
                <a:uLnTx/>
                <a:uFillTx/>
                <a:latin typeface="Times New Roman" panose="02020603050405020304" pitchFamily="18" charset="0"/>
                <a:cs typeface="Times New Roman" panose="02020603050405020304" pitchFamily="18" charset="0"/>
                <a:sym typeface="+mn-ea"/>
              </a:rPr>
              <a:t>Selected Case Studies</a:t>
            </a:r>
            <a:endParaRPr lang="en-I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smtClean="0">
                <a:hlinkClick r:id="rId1"/>
              </a:rPr>
              <a:t>www.soulunileaders.com</a:t>
            </a:r>
            <a:endParaRPr lang="en-IN" smtClean="0"/>
          </a:p>
          <a:p>
            <a:r>
              <a:rPr lang="en-US" smtClean="0"/>
              <a:t>Email: soul@soulunileaders.com </a:t>
            </a:r>
            <a:endParaRPr lang="en-US" smtClean="0"/>
          </a:p>
          <a:p>
            <a:r>
              <a:rPr lang="en-US" smtClean="0"/>
              <a:t>| Phone: +91 </a:t>
            </a:r>
            <a:r>
              <a:rPr lang="en-US" dirty="0" smtClean="0">
                <a:sym typeface="+mn-ea"/>
              </a:rPr>
              <a:t>7077769334</a:t>
            </a:r>
            <a:r>
              <a:rPr lang="en-US" smtClean="0"/>
              <a:t> |</a:t>
            </a:r>
            <a:endParaRPr lang="en-IN" dirty="0"/>
          </a:p>
        </p:txBody>
      </p:sp>
      <p:sp>
        <p:nvSpPr>
          <p:cNvPr id="5" name="Rectangle 4"/>
          <p:cNvSpPr/>
          <p:nvPr/>
        </p:nvSpPr>
        <p:spPr>
          <a:xfrm>
            <a:off x="11265031" y="0"/>
            <a:ext cx="926969" cy="626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12065" algn="ctr">
              <a:spcBef>
                <a:spcPts val="580"/>
              </a:spcBef>
              <a:tabLst>
                <a:tab pos="591185" algn="l"/>
                <a:tab pos="591820" algn="l"/>
              </a:tabLst>
            </a:pPr>
            <a:endParaRPr lang="en-IN" b="1" spc="-3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24" name="object 3"/>
          <p:cNvSpPr txBox="1"/>
          <p:nvPr/>
        </p:nvSpPr>
        <p:spPr>
          <a:xfrm>
            <a:off x="412750" y="3937635"/>
            <a:ext cx="10688320" cy="2168525"/>
          </a:xfrm>
          <a:prstGeom prst="rect">
            <a:avLst/>
          </a:prstGeom>
        </p:spPr>
        <p:txBody>
          <a:bodyPr vert="horz" wrap="square" lIns="0" tIns="22034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192405" lvl="1" indent="-171450">
              <a:lnSpc>
                <a:spcPct val="150000"/>
              </a:lnSpc>
              <a:spcBef>
                <a:spcPts val="1725"/>
              </a:spcBef>
              <a:buSzPct val="123000"/>
              <a:buFont typeface="Arial" panose="020B0604020202020204" pitchFamily="34" charset="0"/>
              <a:buChar char="•"/>
              <a:tabLst>
                <a:tab pos="5417185" algn="l"/>
              </a:tabLst>
            </a:pPr>
            <a:r>
              <a:rPr sz="1400" dirty="0" smtClean="0">
                <a:solidFill>
                  <a:schemeClr val="tx2">
                    <a:lumMod val="75000"/>
                  </a:schemeClr>
                </a:solidFill>
                <a:latin typeface="Times New Roman" panose="02020603050405020304"/>
                <a:cs typeface="Times New Roman" panose="02020603050405020304"/>
              </a:rPr>
              <a:t>SOUL Ltd. in collaboration with various Colleges &amp; IT  companies is working in designing and</a:t>
            </a:r>
            <a:r>
              <a:rPr lang="en-IN" sz="1400" dirty="0" smtClean="0">
                <a:solidFill>
                  <a:schemeClr val="tx2">
                    <a:lumMod val="75000"/>
                  </a:schemeClr>
                </a:solidFill>
                <a:latin typeface="Times New Roman" panose="02020603050405020304"/>
                <a:cs typeface="Times New Roman" panose="02020603050405020304"/>
              </a:rPr>
              <a:t> </a:t>
            </a:r>
            <a:r>
              <a:rPr sz="1400" dirty="0" smtClean="0">
                <a:solidFill>
                  <a:schemeClr val="tx2">
                    <a:lumMod val="75000"/>
                  </a:schemeClr>
                </a:solidFill>
                <a:latin typeface="Times New Roman" panose="02020603050405020304"/>
                <a:cs typeface="Times New Roman" panose="02020603050405020304"/>
              </a:rPr>
              <a:t>implementation of </a:t>
            </a:r>
            <a:r>
              <a:rPr sz="1400" dirty="0" err="1" smtClean="0">
                <a:solidFill>
                  <a:schemeClr val="tx2">
                    <a:lumMod val="75000"/>
                  </a:schemeClr>
                </a:solidFill>
                <a:latin typeface="Times New Roman" panose="02020603050405020304"/>
                <a:cs typeface="Times New Roman" panose="02020603050405020304"/>
              </a:rPr>
              <a:t>IoT’s</a:t>
            </a:r>
            <a:r>
              <a:rPr sz="1400" dirty="0" smtClean="0">
                <a:solidFill>
                  <a:schemeClr val="tx2">
                    <a:lumMod val="75000"/>
                  </a:schemeClr>
                </a:solidFill>
                <a:latin typeface="Times New Roman" panose="02020603050405020304"/>
                <a:cs typeface="Times New Roman" panose="02020603050405020304"/>
              </a:rPr>
              <a:t>’ in Educational Institutes.</a:t>
            </a:r>
            <a:endParaRPr sz="1400" dirty="0" smtClean="0">
              <a:solidFill>
                <a:schemeClr val="tx2">
                  <a:lumMod val="75000"/>
                </a:schemeClr>
              </a:solidFill>
              <a:latin typeface="Times New Roman" panose="02020603050405020304"/>
              <a:cs typeface="Times New Roman" panose="02020603050405020304"/>
            </a:endParaRPr>
          </a:p>
          <a:p>
            <a:pPr marL="171450" indent="-171450">
              <a:lnSpc>
                <a:spcPct val="150000"/>
              </a:lnSpc>
              <a:spcBef>
                <a:spcPts val="30"/>
              </a:spcBef>
              <a:buFont typeface="Arial" panose="020B0604020202020204" pitchFamily="34" charset="0"/>
              <a:buChar char="•"/>
            </a:pPr>
            <a:r>
              <a:rPr sz="1400" dirty="0" smtClean="0">
                <a:solidFill>
                  <a:schemeClr val="tx2">
                    <a:lumMod val="75000"/>
                  </a:schemeClr>
                </a:solidFill>
                <a:latin typeface="Times New Roman" panose="02020603050405020304"/>
                <a:cs typeface="Times New Roman" panose="02020603050405020304"/>
              </a:rPr>
              <a:t>An </a:t>
            </a:r>
            <a:r>
              <a:rPr sz="1400" dirty="0">
                <a:solidFill>
                  <a:schemeClr val="tx2">
                    <a:lumMod val="75000"/>
                  </a:schemeClr>
                </a:solidFill>
                <a:latin typeface="Times New Roman" panose="02020603050405020304"/>
                <a:cs typeface="Times New Roman" panose="02020603050405020304"/>
              </a:rPr>
              <a:t>IoT ecosystem consists of </a:t>
            </a:r>
            <a:r>
              <a:rPr sz="1400" b="1" spc="-30" dirty="0">
                <a:solidFill>
                  <a:schemeClr val="tx2">
                    <a:lumMod val="75000"/>
                  </a:schemeClr>
                </a:solidFill>
                <a:latin typeface="Times New Roman" panose="02020603050405020304" pitchFamily="18" charset="0"/>
                <a:cs typeface="Times New Roman" panose="02020603050405020304" pitchFamily="18" charset="0"/>
              </a:rPr>
              <a:t>Web-Enabled Smart  Devices</a:t>
            </a:r>
            <a:r>
              <a:rPr sz="1400" b="1" spc="-5" dirty="0">
                <a:solidFill>
                  <a:srgbClr val="00AFEF"/>
                </a:solidFill>
                <a:latin typeface="Times New Roman" panose="02020603050405020304"/>
                <a:cs typeface="Times New Roman" panose="02020603050405020304"/>
              </a:rPr>
              <a:t> </a:t>
            </a:r>
            <a:r>
              <a:rPr sz="1400" dirty="0">
                <a:solidFill>
                  <a:schemeClr val="tx2">
                    <a:lumMod val="75000"/>
                  </a:schemeClr>
                </a:solidFill>
                <a:latin typeface="Times New Roman" panose="02020603050405020304"/>
                <a:cs typeface="Times New Roman" panose="02020603050405020304"/>
              </a:rPr>
              <a:t>that use embedded processors, sensors and  communication hardware to collect, send and act on  data they acquire from their environments.</a:t>
            </a:r>
            <a:endParaRPr sz="1400" dirty="0">
              <a:solidFill>
                <a:schemeClr val="tx2">
                  <a:lumMod val="75000"/>
                </a:schemeClr>
              </a:solidFill>
              <a:latin typeface="Times New Roman" panose="02020603050405020304"/>
              <a:cs typeface="Times New Roman" panose="02020603050405020304"/>
            </a:endParaRPr>
          </a:p>
          <a:p>
            <a:pPr marL="171450" indent="-171450">
              <a:lnSpc>
                <a:spcPct val="150000"/>
              </a:lnSpc>
              <a:spcBef>
                <a:spcPts val="45"/>
              </a:spcBef>
              <a:buClr>
                <a:srgbClr val="4471C4"/>
              </a:buClr>
              <a:buFont typeface="Arial MT"/>
              <a:buChar char="•"/>
            </a:pPr>
            <a:r>
              <a:rPr sz="1400" dirty="0">
                <a:solidFill>
                  <a:schemeClr val="tx2">
                    <a:lumMod val="75000"/>
                  </a:schemeClr>
                </a:solidFill>
                <a:latin typeface="Times New Roman" panose="02020603050405020304"/>
                <a:cs typeface="Times New Roman" panose="02020603050405020304"/>
              </a:rPr>
              <a:t>IoT devices share the sensor data they collect by  connecting to an IoT gateway or other edge device  where data is either sent to the cloud to be analyzed or  analyzed locally.</a:t>
            </a:r>
            <a:endParaRPr sz="1400" dirty="0">
              <a:solidFill>
                <a:schemeClr val="tx2">
                  <a:lumMod val="75000"/>
                </a:schemeClr>
              </a:solidFill>
              <a:latin typeface="Times New Roman" panose="02020603050405020304"/>
              <a:cs typeface="Times New Roman" panose="02020603050405020304"/>
            </a:endParaRPr>
          </a:p>
        </p:txBody>
      </p:sp>
      <p:pic>
        <p:nvPicPr>
          <p:cNvPr id="25" name="object 2"/>
          <p:cNvPicPr/>
          <p:nvPr/>
        </p:nvPicPr>
        <p:blipFill>
          <a:blip r:embed="rId2" cstate="print"/>
          <a:stretch>
            <a:fillRect/>
          </a:stretch>
        </p:blipFill>
        <p:spPr>
          <a:xfrm>
            <a:off x="323215" y="250190"/>
            <a:ext cx="3623310" cy="3954145"/>
          </a:xfrm>
          <a:prstGeom prst="rect">
            <a:avLst/>
          </a:prstGeom>
        </p:spPr>
      </p:pic>
      <p:pic>
        <p:nvPicPr>
          <p:cNvPr id="27" name="object 2"/>
          <p:cNvPicPr/>
          <p:nvPr/>
        </p:nvPicPr>
        <p:blipFill>
          <a:blip r:embed="rId3" cstate="print"/>
          <a:stretch>
            <a:fillRect/>
          </a:stretch>
        </p:blipFill>
        <p:spPr>
          <a:xfrm>
            <a:off x="4124960" y="839470"/>
            <a:ext cx="2191385" cy="1704340"/>
          </a:xfrm>
          <a:prstGeom prst="rect">
            <a:avLst/>
          </a:prstGeom>
        </p:spPr>
      </p:pic>
      <p:sp>
        <p:nvSpPr>
          <p:cNvPr id="28" name="object 3"/>
          <p:cNvSpPr/>
          <p:nvPr/>
        </p:nvSpPr>
        <p:spPr>
          <a:xfrm>
            <a:off x="4104005" y="2967355"/>
            <a:ext cx="2232660" cy="905510"/>
          </a:xfrm>
          <a:prstGeom prst="rect">
            <a:avLst/>
          </a:prstGeom>
          <a:solidFill>
            <a:srgbClr val="4E656A"/>
          </a:solidFill>
          <a:ln>
            <a:noFill/>
          </a:ln>
        </p:spPr>
        <p:txBody>
          <a:bodyPr spcFirstLastPara="1" vert="horz" wrap="square" lIns="91425" tIns="45700" rIns="91425" bIns="4570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
                <a:schemeClr val="lt1"/>
              </a:buClr>
              <a:buSzPts val="1800"/>
              <a:buFont typeface="Calibri" panose="020F0502020204030204"/>
              <a:buNone/>
            </a:pPr>
            <a:r>
              <a:rPr dirty="0">
                <a:solidFill>
                  <a:schemeClr val="bg1"/>
                </a:solidFill>
                <a:latin typeface="Calibri" panose="020F0502020204030204"/>
                <a:ea typeface="Calibri" panose="020F0502020204030204"/>
                <a:cs typeface="Calibri" panose="020F0502020204030204"/>
                <a:sym typeface="+mn-ea"/>
              </a:rPr>
              <a:t>Smart </a:t>
            </a:r>
            <a:r>
              <a:rPr lang="en-IN" dirty="0">
                <a:solidFill>
                  <a:schemeClr val="bg1"/>
                </a:solidFill>
                <a:latin typeface="Calibri" panose="020F0502020204030204"/>
                <a:ea typeface="Calibri" panose="020F0502020204030204"/>
                <a:cs typeface="Calibri" panose="020F0502020204030204"/>
                <a:sym typeface="+mn-ea"/>
              </a:rPr>
              <a:t>E</a:t>
            </a:r>
            <a:r>
              <a:rPr dirty="0">
                <a:solidFill>
                  <a:schemeClr val="bg1"/>
                </a:solidFill>
                <a:latin typeface="Calibri" panose="020F0502020204030204"/>
                <a:ea typeface="Calibri" panose="020F0502020204030204"/>
                <a:cs typeface="Calibri" panose="020F0502020204030204"/>
                <a:sym typeface="+mn-ea"/>
              </a:rPr>
              <a:t>nvironment </a:t>
            </a:r>
            <a:r>
              <a:rPr lang="en-IN" dirty="0">
                <a:solidFill>
                  <a:schemeClr val="bg1"/>
                </a:solidFill>
                <a:latin typeface="Calibri" panose="020F0502020204030204"/>
                <a:ea typeface="Calibri" panose="020F0502020204030204"/>
                <a:cs typeface="Calibri" panose="020F0502020204030204"/>
                <a:sym typeface="+mn-ea"/>
              </a:rPr>
              <a:t>M</a:t>
            </a:r>
            <a:r>
              <a:rPr dirty="0">
                <a:solidFill>
                  <a:schemeClr val="bg1"/>
                </a:solidFill>
                <a:latin typeface="Calibri" panose="020F0502020204030204"/>
                <a:ea typeface="Calibri" panose="020F0502020204030204"/>
                <a:cs typeface="Calibri" panose="020F0502020204030204"/>
                <a:sym typeface="+mn-ea"/>
              </a:rPr>
              <a:t>onitoring  for large </a:t>
            </a:r>
            <a:r>
              <a:rPr lang="en-IN" dirty="0">
                <a:solidFill>
                  <a:schemeClr val="bg1"/>
                </a:solidFill>
                <a:latin typeface="Calibri" panose="020F0502020204030204"/>
                <a:ea typeface="Calibri" panose="020F0502020204030204"/>
                <a:cs typeface="Calibri" panose="020F0502020204030204"/>
                <a:sym typeface="+mn-ea"/>
              </a:rPr>
              <a:t>C</a:t>
            </a:r>
            <a:r>
              <a:rPr dirty="0">
                <a:solidFill>
                  <a:schemeClr val="bg1"/>
                </a:solidFill>
                <a:latin typeface="Calibri" panose="020F0502020204030204"/>
                <a:ea typeface="Calibri" panose="020F0502020204030204"/>
                <a:cs typeface="Calibri" panose="020F0502020204030204"/>
                <a:sym typeface="+mn-ea"/>
              </a:rPr>
              <a:t>ampuses.</a:t>
            </a:r>
            <a:endParaRPr dirty="0">
              <a:solidFill>
                <a:schemeClr val="bg1"/>
              </a:solidFill>
              <a:latin typeface="Calibri" panose="020F0502020204030204"/>
              <a:ea typeface="Calibri" panose="020F0502020204030204"/>
              <a:cs typeface="Calibri" panose="020F0502020204030204"/>
              <a:sym typeface="+mn-ea"/>
            </a:endParaRPr>
          </a:p>
        </p:txBody>
      </p:sp>
      <p:pic>
        <p:nvPicPr>
          <p:cNvPr id="29" name="object 4"/>
          <p:cNvPicPr/>
          <p:nvPr/>
        </p:nvPicPr>
        <p:blipFill>
          <a:blip r:embed="rId4" cstate="print"/>
          <a:stretch>
            <a:fillRect/>
          </a:stretch>
        </p:blipFill>
        <p:spPr>
          <a:xfrm>
            <a:off x="6572250" y="782320"/>
            <a:ext cx="2047240" cy="1978660"/>
          </a:xfrm>
          <a:prstGeom prst="rect">
            <a:avLst/>
          </a:prstGeom>
        </p:spPr>
      </p:pic>
      <p:sp>
        <p:nvSpPr>
          <p:cNvPr id="30" name="object 5"/>
          <p:cNvSpPr/>
          <p:nvPr/>
        </p:nvSpPr>
        <p:spPr>
          <a:xfrm>
            <a:off x="6552565" y="2967355"/>
            <a:ext cx="2069465" cy="902970"/>
          </a:xfrm>
          <a:prstGeom prst="rect">
            <a:avLst/>
          </a:prstGeom>
          <a:solidFill>
            <a:srgbClr val="4E656A"/>
          </a:solidFill>
          <a:ln>
            <a:noFill/>
          </a:ln>
        </p:spPr>
        <p:txBody>
          <a:bodyPr spcFirstLastPara="1" vert="horz" wrap="square" lIns="91425" tIns="45700" rIns="91425" bIns="4570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
                <a:schemeClr val="lt1"/>
              </a:buClr>
              <a:buSzPts val="1800"/>
              <a:buFont typeface="Calibri" panose="020F0502020204030204"/>
            </a:pPr>
            <a:r>
              <a:rPr dirty="0">
                <a:solidFill>
                  <a:schemeClr val="bg1"/>
                </a:solidFill>
                <a:latin typeface="Calibri" panose="020F0502020204030204"/>
                <a:ea typeface="Calibri" panose="020F0502020204030204"/>
                <a:cs typeface="Calibri" panose="020F0502020204030204"/>
                <a:sym typeface="+mn-ea"/>
              </a:rPr>
              <a:t>Smart Asset </a:t>
            </a:r>
            <a:r>
              <a:rPr lang="en-IN" dirty="0">
                <a:solidFill>
                  <a:schemeClr val="bg1"/>
                </a:solidFill>
                <a:latin typeface="Calibri" panose="020F0502020204030204"/>
                <a:ea typeface="Calibri" panose="020F0502020204030204"/>
                <a:cs typeface="Calibri" panose="020F0502020204030204"/>
                <a:sym typeface="+mn-ea"/>
              </a:rPr>
              <a:t>M</a:t>
            </a:r>
            <a:r>
              <a:rPr dirty="0">
                <a:solidFill>
                  <a:schemeClr val="bg1"/>
                </a:solidFill>
                <a:latin typeface="Calibri" panose="020F0502020204030204"/>
                <a:ea typeface="Calibri" panose="020F0502020204030204"/>
                <a:cs typeface="Calibri" panose="020F0502020204030204"/>
                <a:sym typeface="+mn-ea"/>
              </a:rPr>
              <a:t>anagement and</a:t>
            </a:r>
            <a:endParaRPr dirty="0">
              <a:solidFill>
                <a:schemeClr val="bg1"/>
              </a:solidFill>
              <a:latin typeface="Calibri" panose="020F0502020204030204"/>
              <a:ea typeface="Calibri" panose="020F0502020204030204"/>
              <a:cs typeface="Calibri" panose="020F0502020204030204"/>
              <a:sym typeface="+mn-ea"/>
            </a:endParaRPr>
          </a:p>
          <a:p>
            <a:pPr lvl="0" algn="ctr">
              <a:spcBef>
                <a:spcPts val="0"/>
              </a:spcBef>
              <a:spcAft>
                <a:spcPts val="0"/>
              </a:spcAft>
              <a:buClr>
                <a:schemeClr val="lt1"/>
              </a:buClr>
              <a:buSzPts val="1800"/>
              <a:buFont typeface="Calibri" panose="020F0502020204030204"/>
            </a:pPr>
            <a:r>
              <a:rPr dirty="0">
                <a:solidFill>
                  <a:schemeClr val="bg1"/>
                </a:solidFill>
                <a:latin typeface="Calibri" panose="020F0502020204030204"/>
                <a:ea typeface="Calibri" panose="020F0502020204030204"/>
                <a:cs typeface="Calibri" panose="020F0502020204030204"/>
                <a:sym typeface="+mn-ea"/>
              </a:rPr>
              <a:t>Tracking.</a:t>
            </a:r>
            <a:endParaRPr dirty="0">
              <a:solidFill>
                <a:schemeClr val="bg1"/>
              </a:solidFill>
              <a:latin typeface="Calibri" panose="020F0502020204030204"/>
              <a:ea typeface="Calibri" panose="020F0502020204030204"/>
              <a:cs typeface="Calibri" panose="020F0502020204030204"/>
              <a:sym typeface="+mn-ea"/>
            </a:endParaRPr>
          </a:p>
        </p:txBody>
      </p:sp>
      <p:pic>
        <p:nvPicPr>
          <p:cNvPr id="31" name="object 6"/>
          <p:cNvPicPr/>
          <p:nvPr/>
        </p:nvPicPr>
        <p:blipFill>
          <a:blip r:embed="rId5" cstate="print"/>
          <a:stretch>
            <a:fillRect/>
          </a:stretch>
        </p:blipFill>
        <p:spPr>
          <a:xfrm>
            <a:off x="8872220" y="782320"/>
            <a:ext cx="2235835" cy="1590040"/>
          </a:xfrm>
          <a:prstGeom prst="rect">
            <a:avLst/>
          </a:prstGeom>
        </p:spPr>
      </p:pic>
      <p:sp>
        <p:nvSpPr>
          <p:cNvPr id="32" name="object 7"/>
          <p:cNvSpPr/>
          <p:nvPr/>
        </p:nvSpPr>
        <p:spPr>
          <a:xfrm>
            <a:off x="8825230" y="2990215"/>
            <a:ext cx="2308225" cy="892810"/>
          </a:xfrm>
          <a:prstGeom prst="rect">
            <a:avLst/>
          </a:prstGeom>
          <a:solidFill>
            <a:srgbClr val="4E656A"/>
          </a:solidFill>
          <a:ln>
            <a:noFill/>
          </a:ln>
        </p:spPr>
        <p:txBody>
          <a:bodyPr spcFirstLastPara="1" vert="horz" wrap="square" lIns="91425" tIns="45700" rIns="91425" bIns="4570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
                <a:schemeClr val="lt1"/>
              </a:buClr>
              <a:buSzPts val="1800"/>
              <a:buFont typeface="Calibri" panose="020F0502020204030204"/>
            </a:pPr>
            <a:endParaRPr>
              <a:solidFill>
                <a:schemeClr val="bg1"/>
              </a:solidFill>
              <a:latin typeface="Calibri" panose="020F0502020204030204"/>
              <a:ea typeface="Calibri" panose="020F0502020204030204"/>
              <a:cs typeface="Calibri" panose="020F0502020204030204"/>
              <a:sym typeface="+mn-ea"/>
            </a:endParaRPr>
          </a:p>
          <a:p>
            <a:pPr lvl="0" algn="ctr">
              <a:spcBef>
                <a:spcPts val="0"/>
              </a:spcBef>
              <a:spcAft>
                <a:spcPts val="0"/>
              </a:spcAft>
              <a:buClr>
                <a:schemeClr val="lt1"/>
              </a:buClr>
              <a:buSzPts val="1800"/>
              <a:buFont typeface="Calibri" panose="020F0502020204030204"/>
            </a:pPr>
            <a:r>
              <a:rPr>
                <a:solidFill>
                  <a:schemeClr val="bg1"/>
                </a:solidFill>
                <a:latin typeface="Calibri" panose="020F0502020204030204"/>
                <a:ea typeface="Calibri" panose="020F0502020204030204"/>
                <a:cs typeface="Calibri" panose="020F0502020204030204"/>
                <a:sym typeface="+mn-ea"/>
              </a:rPr>
              <a:t>Smart Campus Security</a:t>
            </a:r>
            <a:endParaRPr>
              <a:solidFill>
                <a:schemeClr val="bg1"/>
              </a:solidFill>
              <a:latin typeface="Calibri" panose="020F0502020204030204"/>
              <a:ea typeface="Calibri" panose="020F0502020204030204"/>
              <a:cs typeface="Calibri" panose="020F0502020204030204"/>
              <a:sym typeface="+mn-ea"/>
            </a:endParaRPr>
          </a:p>
          <a:p>
            <a:pPr lvl="0" algn="ctr">
              <a:spcBef>
                <a:spcPts val="0"/>
              </a:spcBef>
              <a:spcAft>
                <a:spcPts val="0"/>
              </a:spcAft>
              <a:buClr>
                <a:schemeClr val="lt1"/>
              </a:buClr>
              <a:buSzPts val="1800"/>
              <a:buFont typeface="Calibri" panose="020F0502020204030204"/>
            </a:pPr>
            <a:r>
              <a:rPr>
                <a:solidFill>
                  <a:schemeClr val="bg1"/>
                </a:solidFill>
                <a:latin typeface="Calibri" panose="020F0502020204030204"/>
                <a:ea typeface="Calibri" panose="020F0502020204030204"/>
                <a:cs typeface="Calibri" panose="020F0502020204030204"/>
                <a:sym typeface="+mn-ea"/>
              </a:rPr>
              <a:t>  </a:t>
            </a:r>
            <a:endParaRPr>
              <a:solidFill>
                <a:schemeClr val="bg1"/>
              </a:solidFill>
              <a:latin typeface="Calibri" panose="020F0502020204030204"/>
              <a:ea typeface="Calibri" panose="020F0502020204030204"/>
              <a:cs typeface="Calibri" panose="020F0502020204030204"/>
              <a:sym typeface="+mn-ea"/>
            </a:endParaRPr>
          </a:p>
        </p:txBody>
      </p:sp>
      <p:sp>
        <p:nvSpPr>
          <p:cNvPr id="18" name="Rectangle 4"/>
          <p:cNvSpPr/>
          <p:nvPr/>
        </p:nvSpPr>
        <p:spPr>
          <a:xfrm>
            <a:off x="11271250" y="0"/>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12065" algn="ctr">
              <a:spcBef>
                <a:spcPts val="580"/>
              </a:spcBef>
              <a:tabLst>
                <a:tab pos="591185" algn="l"/>
                <a:tab pos="591820" algn="l"/>
              </a:tabLst>
            </a:pPr>
            <a:r>
              <a:rPr lang="en-IN" sz="2800" spc="-30" dirty="0" smtClean="0">
                <a:solidFill>
                  <a:schemeClr val="tx2">
                    <a:lumMod val="75000"/>
                  </a:schemeClr>
                </a:solidFill>
                <a:latin typeface="Times New Roman" panose="02020603050405020304" pitchFamily="18" charset="0"/>
                <a:cs typeface="Times New Roman" panose="02020603050405020304" pitchFamily="18" charset="0"/>
                <a:sym typeface="+mn-ea"/>
              </a:rPr>
              <a:t>Selected Case Studies</a:t>
            </a:r>
            <a:endParaRPr lang="en-IN" sz="2800"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10">
          <a:fgClr>
            <a:schemeClr val="bg1"/>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4" name="Picture 3" descr="Design_sample-removebg-preview"/>
          <p:cNvPicPr>
            <a:picLocks noChangeAspect="1"/>
          </p:cNvPicPr>
          <p:nvPr/>
        </p:nvPicPr>
        <p:blipFill>
          <a:blip r:embed="rId1"/>
          <a:stretch>
            <a:fillRect/>
          </a:stretch>
        </p:blipFill>
        <p:spPr>
          <a:xfrm rot="5400000">
            <a:off x="546735" y="-558800"/>
            <a:ext cx="6881495" cy="7965440"/>
          </a:xfrm>
          <a:prstGeom prst="rect">
            <a:avLst/>
          </a:prstGeom>
        </p:spPr>
      </p:pic>
      <p:sp>
        <p:nvSpPr>
          <p:cNvPr id="2" name="Title 1"/>
          <p:cNvSpPr>
            <a:spLocks noGrp="1"/>
          </p:cNvSpPr>
          <p:nvPr>
            <p:ph type="ctrTitle"/>
          </p:nvPr>
        </p:nvSpPr>
        <p:spPr/>
        <p:txBody>
          <a:bodyPr/>
          <a:lstStyle/>
          <a:p>
            <a:r>
              <a:rPr lang="en-IN" b="1" dirty="0" smtClean="0">
                <a:solidFill>
                  <a:srgbClr val="002060"/>
                </a:solidFill>
                <a:latin typeface="Times New Roman" panose="02020603050405020304" pitchFamily="18" charset="0"/>
                <a:cs typeface="Times New Roman" panose="02020603050405020304" pitchFamily="18" charset="0"/>
              </a:rPr>
              <a:t>TEAM</a:t>
            </a:r>
            <a:endParaRPr lang="en-IN" b="1" dirty="0" smtClean="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362178" cy="1758462"/>
          </a:xfrm>
          <a:prstGeom prst="rect">
            <a:avLst/>
          </a:prstGeom>
          <a:solidFill>
            <a:srgbClr val="FF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414911" y="0"/>
            <a:ext cx="3362178" cy="1758462"/>
          </a:xfrm>
          <a:prstGeom prst="rect">
            <a:avLst/>
          </a:prstGeom>
          <a:solidFill>
            <a:srgbClr val="E7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29821" y="0"/>
            <a:ext cx="3362178" cy="1758462"/>
          </a:xfrm>
          <a:prstGeom prst="rect">
            <a:avLst/>
          </a:prstGeom>
          <a:solidFill>
            <a:srgbClr val="1B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p:nvPr/>
        </p:nvSpPr>
        <p:spPr>
          <a:xfrm>
            <a:off x="0" y="1758462"/>
            <a:ext cx="5561428" cy="1041008"/>
          </a:xfrm>
          <a:custGeom>
            <a:avLst/>
            <a:gdLst>
              <a:gd name="connsiteX0" fmla="*/ 0 w 5561428"/>
              <a:gd name="connsiteY0" fmla="*/ 1041006 h 1041008"/>
              <a:gd name="connsiteX1" fmla="*/ 5561428 w 5561428"/>
              <a:gd name="connsiteY1" fmla="*/ 1041006 h 1041008"/>
              <a:gd name="connsiteX2" fmla="*/ 5561428 w 5561428"/>
              <a:gd name="connsiteY2" fmla="*/ 1041008 h 1041008"/>
              <a:gd name="connsiteX3" fmla="*/ 0 w 5561428"/>
              <a:gd name="connsiteY3" fmla="*/ 1041008 h 1041008"/>
              <a:gd name="connsiteX4" fmla="*/ 5 w 5561428"/>
              <a:gd name="connsiteY4" fmla="*/ 0 h 1041008"/>
              <a:gd name="connsiteX5" fmla="*/ 3362180 w 5561428"/>
              <a:gd name="connsiteY5" fmla="*/ 0 h 1041008"/>
              <a:gd name="connsiteX6" fmla="*/ 5561428 w 5561428"/>
              <a:gd name="connsiteY6" fmla="*/ 1041006 h 104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1428" h="1041008">
                <a:moveTo>
                  <a:pt x="0" y="1041006"/>
                </a:moveTo>
                <a:lnTo>
                  <a:pt x="5561428" y="1041006"/>
                </a:lnTo>
                <a:lnTo>
                  <a:pt x="5561428" y="1041008"/>
                </a:lnTo>
                <a:lnTo>
                  <a:pt x="0" y="1041008"/>
                </a:lnTo>
                <a:close/>
                <a:moveTo>
                  <a:pt x="5" y="0"/>
                </a:moveTo>
                <a:lnTo>
                  <a:pt x="3362180" y="0"/>
                </a:lnTo>
                <a:lnTo>
                  <a:pt x="5561428" y="1041006"/>
                </a:lnTo>
                <a:close/>
              </a:path>
            </a:pathLst>
          </a:custGeom>
          <a:solidFill>
            <a:srgbClr val="C4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4414911" y="1758462"/>
            <a:ext cx="3362178" cy="1041008"/>
          </a:xfrm>
          <a:custGeom>
            <a:avLst/>
            <a:gdLst>
              <a:gd name="connsiteX0" fmla="*/ 0 w 3362178"/>
              <a:gd name="connsiteY0" fmla="*/ 0 h 1041008"/>
              <a:gd name="connsiteX1" fmla="*/ 3362178 w 3362178"/>
              <a:gd name="connsiteY1" fmla="*/ 0 h 1041008"/>
              <a:gd name="connsiteX2" fmla="*/ 3362178 w 3362178"/>
              <a:gd name="connsiteY2" fmla="*/ 1 h 1041008"/>
              <a:gd name="connsiteX3" fmla="*/ 2215661 w 3362178"/>
              <a:gd name="connsiteY3" fmla="*/ 1041008 h 1041008"/>
              <a:gd name="connsiteX4" fmla="*/ 1146517 w 3362178"/>
              <a:gd name="connsiteY4" fmla="*/ 1041008 h 1041008"/>
              <a:gd name="connsiteX5" fmla="*/ 0 w 3362178"/>
              <a:gd name="connsiteY5" fmla="*/ 1 h 104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2178" h="1041008">
                <a:moveTo>
                  <a:pt x="0" y="0"/>
                </a:moveTo>
                <a:lnTo>
                  <a:pt x="3362178" y="0"/>
                </a:lnTo>
                <a:lnTo>
                  <a:pt x="3362178" y="1"/>
                </a:lnTo>
                <a:lnTo>
                  <a:pt x="2215661" y="1041008"/>
                </a:lnTo>
                <a:lnTo>
                  <a:pt x="1146517" y="1041008"/>
                </a:lnTo>
                <a:lnTo>
                  <a:pt x="0" y="1"/>
                </a:lnTo>
                <a:close/>
              </a:path>
            </a:pathLst>
          </a:custGeom>
          <a:solidFill>
            <a:srgbClr val="BC1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flipH="1">
            <a:off x="6609584" y="1758462"/>
            <a:ext cx="5561428" cy="1041008"/>
          </a:xfrm>
          <a:custGeom>
            <a:avLst/>
            <a:gdLst>
              <a:gd name="connsiteX0" fmla="*/ 0 w 5561428"/>
              <a:gd name="connsiteY0" fmla="*/ 1041006 h 1041008"/>
              <a:gd name="connsiteX1" fmla="*/ 5561428 w 5561428"/>
              <a:gd name="connsiteY1" fmla="*/ 1041006 h 1041008"/>
              <a:gd name="connsiteX2" fmla="*/ 5561428 w 5561428"/>
              <a:gd name="connsiteY2" fmla="*/ 1041008 h 1041008"/>
              <a:gd name="connsiteX3" fmla="*/ 0 w 5561428"/>
              <a:gd name="connsiteY3" fmla="*/ 1041008 h 1041008"/>
              <a:gd name="connsiteX4" fmla="*/ 5 w 5561428"/>
              <a:gd name="connsiteY4" fmla="*/ 0 h 1041008"/>
              <a:gd name="connsiteX5" fmla="*/ 3362180 w 5561428"/>
              <a:gd name="connsiteY5" fmla="*/ 0 h 1041008"/>
              <a:gd name="connsiteX6" fmla="*/ 5561428 w 5561428"/>
              <a:gd name="connsiteY6" fmla="*/ 1041006 h 104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1428" h="1041008">
                <a:moveTo>
                  <a:pt x="0" y="1041006"/>
                </a:moveTo>
                <a:lnTo>
                  <a:pt x="5561428" y="1041006"/>
                </a:lnTo>
                <a:lnTo>
                  <a:pt x="5561428" y="1041008"/>
                </a:lnTo>
                <a:lnTo>
                  <a:pt x="0" y="1041008"/>
                </a:lnTo>
                <a:close/>
                <a:moveTo>
                  <a:pt x="5" y="0"/>
                </a:moveTo>
                <a:lnTo>
                  <a:pt x="3362180" y="0"/>
                </a:lnTo>
                <a:lnTo>
                  <a:pt x="5561428" y="1041006"/>
                </a:lnTo>
                <a:close/>
              </a:path>
            </a:pathLst>
          </a:custGeom>
          <a:solidFill>
            <a:srgbClr val="157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V="1">
            <a:off x="0" y="5099538"/>
            <a:ext cx="3362178" cy="1758462"/>
          </a:xfrm>
          <a:prstGeom prst="rect">
            <a:avLst/>
          </a:prstGeom>
          <a:solidFill>
            <a:srgbClr val="C70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flipV="1">
            <a:off x="4414911" y="5099538"/>
            <a:ext cx="3362178" cy="1758462"/>
          </a:xfrm>
          <a:prstGeom prst="rect">
            <a:avLst/>
          </a:prstGeom>
          <a:solidFill>
            <a:srgbClr val="A1B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V="1">
            <a:off x="8829821" y="5099538"/>
            <a:ext cx="3362178" cy="1758462"/>
          </a:xfrm>
          <a:prstGeom prst="rect">
            <a:avLst/>
          </a:prstGeom>
          <a:solidFill>
            <a:srgbClr val="00A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p:cNvSpPr/>
          <p:nvPr/>
        </p:nvSpPr>
        <p:spPr>
          <a:xfrm flipV="1">
            <a:off x="0" y="4058530"/>
            <a:ext cx="5561428" cy="1041008"/>
          </a:xfrm>
          <a:custGeom>
            <a:avLst/>
            <a:gdLst>
              <a:gd name="connsiteX0" fmla="*/ 0 w 5561428"/>
              <a:gd name="connsiteY0" fmla="*/ 1041006 h 1041008"/>
              <a:gd name="connsiteX1" fmla="*/ 5561428 w 5561428"/>
              <a:gd name="connsiteY1" fmla="*/ 1041006 h 1041008"/>
              <a:gd name="connsiteX2" fmla="*/ 5561428 w 5561428"/>
              <a:gd name="connsiteY2" fmla="*/ 1041008 h 1041008"/>
              <a:gd name="connsiteX3" fmla="*/ 0 w 5561428"/>
              <a:gd name="connsiteY3" fmla="*/ 1041008 h 1041008"/>
              <a:gd name="connsiteX4" fmla="*/ 5 w 5561428"/>
              <a:gd name="connsiteY4" fmla="*/ 0 h 1041008"/>
              <a:gd name="connsiteX5" fmla="*/ 3362180 w 5561428"/>
              <a:gd name="connsiteY5" fmla="*/ 0 h 1041008"/>
              <a:gd name="connsiteX6" fmla="*/ 5561428 w 5561428"/>
              <a:gd name="connsiteY6" fmla="*/ 1041006 h 104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1428" h="1041008">
                <a:moveTo>
                  <a:pt x="0" y="1041006"/>
                </a:moveTo>
                <a:lnTo>
                  <a:pt x="5561428" y="1041006"/>
                </a:lnTo>
                <a:lnTo>
                  <a:pt x="5561428" y="1041008"/>
                </a:lnTo>
                <a:lnTo>
                  <a:pt x="0" y="1041008"/>
                </a:lnTo>
                <a:close/>
                <a:moveTo>
                  <a:pt x="5" y="0"/>
                </a:moveTo>
                <a:lnTo>
                  <a:pt x="3362180" y="0"/>
                </a:lnTo>
                <a:lnTo>
                  <a:pt x="5561428" y="1041006"/>
                </a:lnTo>
                <a:close/>
              </a:path>
            </a:pathLst>
          </a:custGeom>
          <a:solidFill>
            <a:srgbClr val="AC0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flipV="1">
            <a:off x="4414911" y="4058530"/>
            <a:ext cx="3362178" cy="1041008"/>
          </a:xfrm>
          <a:custGeom>
            <a:avLst/>
            <a:gdLst>
              <a:gd name="connsiteX0" fmla="*/ 0 w 3362178"/>
              <a:gd name="connsiteY0" fmla="*/ 0 h 1041008"/>
              <a:gd name="connsiteX1" fmla="*/ 3362178 w 3362178"/>
              <a:gd name="connsiteY1" fmla="*/ 0 h 1041008"/>
              <a:gd name="connsiteX2" fmla="*/ 3362178 w 3362178"/>
              <a:gd name="connsiteY2" fmla="*/ 1 h 1041008"/>
              <a:gd name="connsiteX3" fmla="*/ 2215661 w 3362178"/>
              <a:gd name="connsiteY3" fmla="*/ 1041008 h 1041008"/>
              <a:gd name="connsiteX4" fmla="*/ 1146517 w 3362178"/>
              <a:gd name="connsiteY4" fmla="*/ 1041008 h 1041008"/>
              <a:gd name="connsiteX5" fmla="*/ 0 w 3362178"/>
              <a:gd name="connsiteY5" fmla="*/ 1 h 104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2178" h="1041008">
                <a:moveTo>
                  <a:pt x="0" y="0"/>
                </a:moveTo>
                <a:lnTo>
                  <a:pt x="3362178" y="0"/>
                </a:lnTo>
                <a:lnTo>
                  <a:pt x="3362178" y="1"/>
                </a:lnTo>
                <a:lnTo>
                  <a:pt x="2215661" y="1041008"/>
                </a:lnTo>
                <a:lnTo>
                  <a:pt x="1146517" y="1041008"/>
                </a:lnTo>
                <a:lnTo>
                  <a:pt x="0" y="1"/>
                </a:lnTo>
                <a:close/>
              </a:path>
            </a:pathLst>
          </a:custGeom>
          <a:solidFill>
            <a:srgbClr val="80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468946" y="4619926"/>
            <a:ext cx="3261477" cy="558939"/>
          </a:xfrm>
          <a:prstGeom prst="ellipse">
            <a:avLst/>
          </a:prstGeom>
          <a:gradFill>
            <a:gsLst>
              <a:gs pos="3000">
                <a:schemeClr val="tx1">
                  <a:alpha val="69000"/>
                </a:schemeClr>
              </a:gs>
              <a:gs pos="100000">
                <a:srgbClr val="809101"/>
              </a:gs>
            </a:gsLst>
            <a:path path="circle">
              <a:fillToRect l="50000" t="50000" r="50000" b="50000"/>
            </a:path>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p:nvPr/>
        </p:nvSpPr>
        <p:spPr>
          <a:xfrm flipH="1" flipV="1">
            <a:off x="6630670" y="4295140"/>
            <a:ext cx="5656580" cy="804545"/>
          </a:xfrm>
          <a:custGeom>
            <a:avLst/>
            <a:gdLst>
              <a:gd name="connsiteX0" fmla="*/ 0 w 5561428"/>
              <a:gd name="connsiteY0" fmla="*/ 1041006 h 1041008"/>
              <a:gd name="connsiteX1" fmla="*/ 5561428 w 5561428"/>
              <a:gd name="connsiteY1" fmla="*/ 1041006 h 1041008"/>
              <a:gd name="connsiteX2" fmla="*/ 5561428 w 5561428"/>
              <a:gd name="connsiteY2" fmla="*/ 1041008 h 1041008"/>
              <a:gd name="connsiteX3" fmla="*/ 0 w 5561428"/>
              <a:gd name="connsiteY3" fmla="*/ 1041008 h 1041008"/>
              <a:gd name="connsiteX4" fmla="*/ 5 w 5561428"/>
              <a:gd name="connsiteY4" fmla="*/ 0 h 1041008"/>
              <a:gd name="connsiteX5" fmla="*/ 3362180 w 5561428"/>
              <a:gd name="connsiteY5" fmla="*/ 0 h 1041008"/>
              <a:gd name="connsiteX6" fmla="*/ 5561428 w 5561428"/>
              <a:gd name="connsiteY6" fmla="*/ 1041006 h 104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1428" h="1041008">
                <a:moveTo>
                  <a:pt x="0" y="1041006"/>
                </a:moveTo>
                <a:lnTo>
                  <a:pt x="5561428" y="1041006"/>
                </a:lnTo>
                <a:lnTo>
                  <a:pt x="5561428" y="1041008"/>
                </a:lnTo>
                <a:lnTo>
                  <a:pt x="0" y="1041008"/>
                </a:lnTo>
                <a:close/>
                <a:moveTo>
                  <a:pt x="5" y="0"/>
                </a:moveTo>
                <a:lnTo>
                  <a:pt x="3362180" y="0"/>
                </a:lnTo>
                <a:lnTo>
                  <a:pt x="5561428" y="1041006"/>
                </a:lnTo>
                <a:close/>
              </a:path>
            </a:pathLst>
          </a:custGeom>
          <a:solidFill>
            <a:srgbClr val="007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468946" y="1861848"/>
            <a:ext cx="3053024" cy="3053024"/>
          </a:xfrm>
          <a:prstGeom prst="ellipse">
            <a:avLst/>
          </a:prstGeom>
          <a:solidFill>
            <a:schemeClr val="bg1"/>
          </a:solidFill>
          <a:ln>
            <a:noFill/>
          </a:ln>
          <a:scene3d>
            <a:camera prst="orthographicFront"/>
            <a:lightRig rig="threePt" dir="t"/>
          </a:scene3d>
          <a:sp3d extrusionH="400050">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Bullseye"/>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117136" y="5109647"/>
            <a:ext cx="640080" cy="640080"/>
          </a:xfrm>
          <a:prstGeom prst="rect">
            <a:avLst/>
          </a:prstGeom>
        </p:spPr>
      </p:pic>
      <p:pic>
        <p:nvPicPr>
          <p:cNvPr id="40" name="Graphic 39" descr="Single gea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2343" y="5218892"/>
            <a:ext cx="640080" cy="640080"/>
          </a:xfrm>
          <a:prstGeom prst="rect">
            <a:avLst/>
          </a:prstGeom>
        </p:spPr>
      </p:pic>
      <p:grpSp>
        <p:nvGrpSpPr>
          <p:cNvPr id="49" name="Group 48"/>
          <p:cNvGrpSpPr/>
          <p:nvPr/>
        </p:nvGrpSpPr>
        <p:grpSpPr>
          <a:xfrm>
            <a:off x="-17114" y="149225"/>
            <a:ext cx="2915919" cy="1668780"/>
            <a:chOff x="-14343" y="230863"/>
            <a:chExt cx="2443614" cy="1668780"/>
          </a:xfrm>
        </p:grpSpPr>
        <p:sp>
          <p:nvSpPr>
            <p:cNvPr id="47" name="TextBox 46"/>
            <p:cNvSpPr txBox="1"/>
            <p:nvPr/>
          </p:nvSpPr>
          <p:spPr>
            <a:xfrm>
              <a:off x="-9554" y="230863"/>
              <a:ext cx="2191657" cy="368300"/>
            </a:xfrm>
            <a:prstGeom prst="rect">
              <a:avLst/>
            </a:prstGeom>
            <a:noFill/>
          </p:spPr>
          <p:txBody>
            <a:bodyPr wrap="square" rtlCol="0">
              <a:spAutoFit/>
            </a:bodyPr>
            <a:lstStyle/>
            <a:p>
              <a:r>
                <a:rPr lang="en-IN" altLang="en-US" b="1" dirty="0">
                  <a:solidFill>
                    <a:schemeClr val="bg1"/>
                  </a:solidFill>
                  <a:latin typeface="Century Gothic" panose="020B0502020202020204" pitchFamily="34" charset="0"/>
                </a:rPr>
                <a:t>History</a:t>
              </a:r>
              <a:endParaRPr lang="en-US" b="1" dirty="0">
                <a:solidFill>
                  <a:schemeClr val="bg1"/>
                </a:solidFill>
                <a:latin typeface="Century Gothic" panose="020B0502020202020204" pitchFamily="34" charset="0"/>
              </a:endParaRPr>
            </a:p>
          </p:txBody>
        </p:sp>
        <p:sp>
          <p:nvSpPr>
            <p:cNvPr id="48" name="TextBox 47"/>
            <p:cNvSpPr txBox="1"/>
            <p:nvPr/>
          </p:nvSpPr>
          <p:spPr>
            <a:xfrm>
              <a:off x="-14343" y="515978"/>
              <a:ext cx="2443614" cy="1383665"/>
            </a:xfrm>
            <a:prstGeom prst="rect">
              <a:avLst/>
            </a:prstGeom>
            <a:noFill/>
          </p:spPr>
          <p:txBody>
            <a:bodyPr wrap="square" rtlCol="0">
              <a:spAutoFit/>
            </a:bodyPr>
            <a:lstStyle/>
            <a:p>
              <a:pPr algn="just"/>
              <a:r>
                <a:rPr lang="en-IN" altLang="en-US" sz="1200" dirty="0">
                  <a:solidFill>
                    <a:schemeClr val="bg1"/>
                  </a:solidFill>
                  <a:latin typeface="Century Gothic" panose="020B0502020202020204" pitchFamily="34" charset="0"/>
                </a:rPr>
                <a:t>Established in </a:t>
              </a:r>
              <a:r>
                <a:rPr lang="en-IN" altLang="en-US" sz="1200" dirty="0" smtClean="0">
                  <a:solidFill>
                    <a:schemeClr val="bg1"/>
                  </a:solidFill>
                  <a:latin typeface="Century Gothic" panose="020B0502020202020204" pitchFamily="34" charset="0"/>
                </a:rPr>
                <a:t>2021 in collaboration with KIIT with </a:t>
              </a:r>
              <a:r>
                <a:rPr lang="en-US" sz="1200" dirty="0">
                  <a:solidFill>
                    <a:schemeClr val="bg1"/>
                  </a:solidFill>
                  <a:latin typeface="Century Gothic" panose="020B0502020202020204" pitchFamily="34" charset="0"/>
                  <a:sym typeface="+mn-ea"/>
                </a:rPr>
                <a:t>focus on the IT and ITES enablement, covering business solutions  starting from infrastructure services to IT-enabled services covering  Digital, Robotics, Analytics and  </a:t>
              </a:r>
              <a:r>
                <a:rPr lang="en-US" sz="1200" dirty="0" err="1">
                  <a:solidFill>
                    <a:schemeClr val="bg1"/>
                  </a:solidFill>
                  <a:latin typeface="Century Gothic" panose="020B0502020202020204" pitchFamily="34" charset="0"/>
                  <a:sym typeface="+mn-ea"/>
                </a:rPr>
                <a:t>IoT</a:t>
              </a:r>
              <a:r>
                <a:rPr lang="en-US" sz="1200" dirty="0">
                  <a:solidFill>
                    <a:schemeClr val="bg1"/>
                  </a:solidFill>
                  <a:latin typeface="Century Gothic" panose="020B0502020202020204" pitchFamily="34" charset="0"/>
                </a:rPr>
                <a:t> </a:t>
              </a:r>
              <a:endParaRPr lang="en-US" sz="1200" dirty="0">
                <a:solidFill>
                  <a:schemeClr val="bg1"/>
                </a:solidFill>
                <a:latin typeface="Century Gothic" panose="020B0502020202020204" pitchFamily="34" charset="0"/>
              </a:endParaRPr>
            </a:p>
          </p:txBody>
        </p:sp>
      </p:grpSp>
      <p:grpSp>
        <p:nvGrpSpPr>
          <p:cNvPr id="50" name="Group 49"/>
          <p:cNvGrpSpPr/>
          <p:nvPr/>
        </p:nvGrpSpPr>
        <p:grpSpPr>
          <a:xfrm>
            <a:off x="4515613" y="252208"/>
            <a:ext cx="2407471" cy="829707"/>
            <a:chOff x="65769" y="248643"/>
            <a:chExt cx="2407471" cy="829707"/>
          </a:xfrm>
        </p:grpSpPr>
        <p:sp>
          <p:nvSpPr>
            <p:cNvPr id="51" name="TextBox 50"/>
            <p:cNvSpPr txBox="1"/>
            <p:nvPr/>
          </p:nvSpPr>
          <p:spPr>
            <a:xfrm>
              <a:off x="66543" y="248643"/>
              <a:ext cx="2191657" cy="368300"/>
            </a:xfrm>
            <a:prstGeom prst="rect">
              <a:avLst/>
            </a:prstGeom>
            <a:noFill/>
          </p:spPr>
          <p:txBody>
            <a:bodyPr wrap="square" rtlCol="0">
              <a:spAutoFit/>
            </a:bodyPr>
            <a:lstStyle/>
            <a:p>
              <a:r>
                <a:rPr lang="en-IN" altLang="en-US" b="1" dirty="0">
                  <a:solidFill>
                    <a:schemeClr val="bg1"/>
                  </a:solidFill>
                  <a:latin typeface="Century Gothic" panose="020B0502020202020204" pitchFamily="34" charset="0"/>
                </a:rPr>
                <a:t>G</a:t>
              </a:r>
              <a:r>
                <a:rPr lang="en-IN" altLang="en-US" b="1" dirty="0" smtClean="0">
                  <a:solidFill>
                    <a:schemeClr val="bg1"/>
                  </a:solidFill>
                  <a:latin typeface="Century Gothic" panose="020B0502020202020204" pitchFamily="34" charset="0"/>
                </a:rPr>
                <a:t>rowth</a:t>
              </a:r>
              <a:endParaRPr lang="en-IN" altLang="en-US" b="1" dirty="0">
                <a:solidFill>
                  <a:schemeClr val="bg1"/>
                </a:solidFill>
                <a:latin typeface="Century Gothic" panose="020B0502020202020204" pitchFamily="34" charset="0"/>
              </a:endParaRPr>
            </a:p>
          </p:txBody>
        </p:sp>
        <p:sp>
          <p:nvSpPr>
            <p:cNvPr id="52" name="TextBox 51"/>
            <p:cNvSpPr txBox="1"/>
            <p:nvPr/>
          </p:nvSpPr>
          <p:spPr>
            <a:xfrm>
              <a:off x="65769" y="617975"/>
              <a:ext cx="2407471" cy="460375"/>
            </a:xfrm>
            <a:prstGeom prst="rect">
              <a:avLst/>
            </a:prstGeom>
            <a:noFill/>
          </p:spPr>
          <p:txBody>
            <a:bodyPr wrap="square" rtlCol="0">
              <a:spAutoFit/>
            </a:bodyPr>
            <a:lstStyle/>
            <a:p>
              <a:r>
                <a:rPr lang="en-IN" altLang="en-US" sz="1200" dirty="0">
                  <a:solidFill>
                    <a:schemeClr val="bg1"/>
                  </a:solidFill>
                  <a:latin typeface="Century Gothic" panose="020B0502020202020204" pitchFamily="34" charset="0"/>
                </a:rPr>
                <a:t>200+ employees</a:t>
              </a:r>
              <a:endParaRPr lang="en-IN" altLang="en-US" sz="1200" dirty="0">
                <a:solidFill>
                  <a:schemeClr val="bg1"/>
                </a:solidFill>
                <a:latin typeface="Century Gothic" panose="020B0502020202020204" pitchFamily="34" charset="0"/>
              </a:endParaRPr>
            </a:p>
            <a:p>
              <a:r>
                <a:rPr lang="en-IN" altLang="en-US" sz="1200" dirty="0">
                  <a:solidFill>
                    <a:schemeClr val="bg1"/>
                  </a:solidFill>
                  <a:latin typeface="Century Gothic" panose="020B0502020202020204" pitchFamily="34" charset="0"/>
                </a:rPr>
                <a:t>$2.5m revenue in 1st year</a:t>
              </a:r>
              <a:endParaRPr lang="en-IN" altLang="en-US" sz="1200" dirty="0">
                <a:solidFill>
                  <a:schemeClr val="bg1"/>
                </a:solidFill>
                <a:latin typeface="Century Gothic" panose="020B0502020202020204" pitchFamily="34" charset="0"/>
              </a:endParaRPr>
            </a:p>
          </p:txBody>
        </p:sp>
      </p:grpSp>
      <p:grpSp>
        <p:nvGrpSpPr>
          <p:cNvPr id="53" name="Group 52"/>
          <p:cNvGrpSpPr/>
          <p:nvPr/>
        </p:nvGrpSpPr>
        <p:grpSpPr>
          <a:xfrm>
            <a:off x="8965457" y="220213"/>
            <a:ext cx="2407471" cy="1235889"/>
            <a:chOff x="65769" y="213083"/>
            <a:chExt cx="2407471" cy="1235889"/>
          </a:xfrm>
        </p:grpSpPr>
        <p:sp>
          <p:nvSpPr>
            <p:cNvPr id="54" name="TextBox 53"/>
            <p:cNvSpPr txBox="1"/>
            <p:nvPr/>
          </p:nvSpPr>
          <p:spPr>
            <a:xfrm>
              <a:off x="102103" y="213083"/>
              <a:ext cx="2191657" cy="645160"/>
            </a:xfrm>
            <a:prstGeom prst="rect">
              <a:avLst/>
            </a:prstGeom>
            <a:noFill/>
          </p:spPr>
          <p:txBody>
            <a:bodyPr wrap="square" rtlCol="0">
              <a:spAutoFit/>
            </a:bodyPr>
            <a:lstStyle/>
            <a:p>
              <a:r>
                <a:rPr lang="en-IN" altLang="en-US" b="1" dirty="0">
                  <a:solidFill>
                    <a:schemeClr val="bg1"/>
                  </a:solidFill>
                  <a:latin typeface="Century Gothic" panose="020B0502020202020204" pitchFamily="34" charset="0"/>
                </a:rPr>
                <a:t>Strong leadership team</a:t>
              </a:r>
              <a:endParaRPr lang="en-IN" altLang="en-US" b="1" dirty="0">
                <a:solidFill>
                  <a:schemeClr val="bg1"/>
                </a:solidFill>
                <a:latin typeface="Century Gothic" panose="020B0502020202020204" pitchFamily="34" charset="0"/>
              </a:endParaRPr>
            </a:p>
          </p:txBody>
        </p:sp>
        <p:sp>
          <p:nvSpPr>
            <p:cNvPr id="55" name="TextBox 54"/>
            <p:cNvSpPr txBox="1"/>
            <p:nvPr/>
          </p:nvSpPr>
          <p:spPr>
            <a:xfrm>
              <a:off x="65769" y="617975"/>
              <a:ext cx="2407471" cy="830997"/>
            </a:xfrm>
            <a:prstGeom prst="rect">
              <a:avLst/>
            </a:prstGeom>
            <a:noFill/>
          </p:spPr>
          <p:txBody>
            <a:bodyPr wrap="square" rtlCol="0">
              <a:spAutoFit/>
            </a:bodyPr>
            <a:lstStyle/>
            <a:p>
              <a:pPr algn="just"/>
              <a:endParaRPr lang="en-US" sz="1200" dirty="0" smtClean="0">
                <a:solidFill>
                  <a:schemeClr val="bg1"/>
                </a:solidFill>
                <a:latin typeface="Century Gothic" panose="020B0502020202020204" pitchFamily="34" charset="0"/>
              </a:endParaRPr>
            </a:p>
            <a:p>
              <a:pPr algn="just"/>
              <a:r>
                <a:rPr lang="en-US" sz="1200" dirty="0" smtClean="0">
                  <a:solidFill>
                    <a:schemeClr val="bg1"/>
                  </a:solidFill>
                  <a:latin typeface="Century Gothic" panose="020B0502020202020204" pitchFamily="34" charset="0"/>
                </a:rPr>
                <a:t>Team  with extensive industry experience from various consulting domains.</a:t>
              </a:r>
              <a:endParaRPr lang="en-US" sz="1200" dirty="0">
                <a:solidFill>
                  <a:schemeClr val="bg1"/>
                </a:solidFill>
                <a:latin typeface="Century Gothic" panose="020B0502020202020204" pitchFamily="34" charset="0"/>
              </a:endParaRPr>
            </a:p>
          </p:txBody>
        </p:sp>
      </p:grpSp>
      <p:grpSp>
        <p:nvGrpSpPr>
          <p:cNvPr id="56" name="Group 55"/>
          <p:cNvGrpSpPr/>
          <p:nvPr/>
        </p:nvGrpSpPr>
        <p:grpSpPr>
          <a:xfrm>
            <a:off x="5735" y="5304738"/>
            <a:ext cx="2584450" cy="1492885"/>
            <a:chOff x="65769" y="248643"/>
            <a:chExt cx="2584450" cy="1492885"/>
          </a:xfrm>
        </p:grpSpPr>
        <p:sp>
          <p:nvSpPr>
            <p:cNvPr id="57" name="TextBox 56"/>
            <p:cNvSpPr txBox="1"/>
            <p:nvPr/>
          </p:nvSpPr>
          <p:spPr>
            <a:xfrm>
              <a:off x="66543" y="248643"/>
              <a:ext cx="2191657" cy="368300"/>
            </a:xfrm>
            <a:prstGeom prst="rect">
              <a:avLst/>
            </a:prstGeom>
            <a:noFill/>
          </p:spPr>
          <p:txBody>
            <a:bodyPr wrap="square" rtlCol="0">
              <a:spAutoFit/>
            </a:bodyPr>
            <a:lstStyle/>
            <a:p>
              <a:r>
                <a:rPr lang="en-IN" altLang="en-US" b="1" dirty="0">
                  <a:solidFill>
                    <a:schemeClr val="bg1"/>
                  </a:solidFill>
                  <a:latin typeface="Century Gothic" panose="020B0502020202020204" pitchFamily="34" charset="0"/>
                </a:rPr>
                <a:t>Capability</a:t>
              </a:r>
              <a:endParaRPr lang="en-IN" altLang="en-US" b="1" dirty="0">
                <a:solidFill>
                  <a:schemeClr val="bg1"/>
                </a:solidFill>
                <a:latin typeface="Century Gothic" panose="020B0502020202020204" pitchFamily="34" charset="0"/>
              </a:endParaRPr>
            </a:p>
          </p:txBody>
        </p:sp>
        <p:sp>
          <p:nvSpPr>
            <p:cNvPr id="58" name="TextBox 57"/>
            <p:cNvSpPr txBox="1"/>
            <p:nvPr/>
          </p:nvSpPr>
          <p:spPr>
            <a:xfrm>
              <a:off x="65769" y="618213"/>
              <a:ext cx="2584450" cy="1123315"/>
            </a:xfrm>
            <a:prstGeom prst="rect">
              <a:avLst/>
            </a:prstGeom>
            <a:noFill/>
          </p:spPr>
          <p:txBody>
            <a:bodyPr wrap="square" rtlCol="0">
              <a:spAutoFit/>
            </a:bodyPr>
            <a:lstStyle/>
            <a:p>
              <a:pPr marL="12700" marR="5080" indent="0" algn="just">
                <a:lnSpc>
                  <a:spcPct val="80000"/>
                </a:lnSpc>
                <a:buSzPct val="124000"/>
                <a:buNone/>
                <a:tabLst>
                  <a:tab pos="241300" algn="l"/>
                </a:tabLst>
              </a:pPr>
              <a:r>
                <a:rPr lang="en-US" sz="1200" dirty="0">
                  <a:solidFill>
                    <a:schemeClr val="bg1"/>
                  </a:solidFill>
                  <a:latin typeface="Century Gothic" panose="020B0502020202020204" pitchFamily="34" charset="0"/>
                  <a:sym typeface="+mn-ea"/>
                </a:rPr>
                <a:t>Our focus is on the IT and ITES enablement, covering business solutions  starting from infrastructure services to IT-enabled services covering  Digital, Robotics, Analytics and  </a:t>
              </a:r>
              <a:r>
                <a:rPr lang="en-US" sz="1200" dirty="0" err="1">
                  <a:solidFill>
                    <a:schemeClr val="bg1"/>
                  </a:solidFill>
                  <a:latin typeface="Century Gothic" panose="020B0502020202020204" pitchFamily="34" charset="0"/>
                  <a:sym typeface="+mn-ea"/>
                </a:rPr>
                <a:t>IoT</a:t>
              </a:r>
              <a:endParaRPr lang="en-US" altLang="zh-CN" sz="1200" dirty="0">
                <a:solidFill>
                  <a:schemeClr val="bg1"/>
                </a:solidFill>
                <a:latin typeface="Century Gothic" panose="020B0502020202020204" pitchFamily="34" charset="0"/>
              </a:endParaRPr>
            </a:p>
          </p:txBody>
        </p:sp>
      </p:grpSp>
      <p:grpSp>
        <p:nvGrpSpPr>
          <p:cNvPr id="59" name="Group 58"/>
          <p:cNvGrpSpPr/>
          <p:nvPr/>
        </p:nvGrpSpPr>
        <p:grpSpPr>
          <a:xfrm>
            <a:off x="4515612" y="5438393"/>
            <a:ext cx="2564765" cy="829707"/>
            <a:chOff x="65769" y="248643"/>
            <a:chExt cx="2564765" cy="829707"/>
          </a:xfrm>
        </p:grpSpPr>
        <p:sp>
          <p:nvSpPr>
            <p:cNvPr id="60" name="TextBox 59"/>
            <p:cNvSpPr txBox="1"/>
            <p:nvPr/>
          </p:nvSpPr>
          <p:spPr>
            <a:xfrm>
              <a:off x="66404" y="248643"/>
              <a:ext cx="2564130" cy="368300"/>
            </a:xfrm>
            <a:prstGeom prst="rect">
              <a:avLst/>
            </a:prstGeom>
            <a:noFill/>
          </p:spPr>
          <p:txBody>
            <a:bodyPr wrap="square" rtlCol="0">
              <a:spAutoFit/>
            </a:bodyPr>
            <a:lstStyle/>
            <a:p>
              <a:r>
                <a:rPr lang="en-IN" altLang="en-US" b="1" dirty="0">
                  <a:solidFill>
                    <a:schemeClr val="bg1"/>
                  </a:solidFill>
                  <a:latin typeface="Century Gothic" panose="020B0502020202020204" pitchFamily="34" charset="0"/>
                </a:rPr>
                <a:t>Access to talent pool</a:t>
              </a:r>
              <a:endParaRPr lang="en-IN" altLang="en-US" b="1" dirty="0">
                <a:solidFill>
                  <a:schemeClr val="bg1"/>
                </a:solidFill>
                <a:latin typeface="Century Gothic" panose="020B0502020202020204" pitchFamily="34" charset="0"/>
              </a:endParaRPr>
            </a:p>
          </p:txBody>
        </p:sp>
        <p:sp>
          <p:nvSpPr>
            <p:cNvPr id="61" name="TextBox 60"/>
            <p:cNvSpPr txBox="1"/>
            <p:nvPr/>
          </p:nvSpPr>
          <p:spPr>
            <a:xfrm>
              <a:off x="65769" y="617975"/>
              <a:ext cx="2407471" cy="460375"/>
            </a:xfrm>
            <a:prstGeom prst="rect">
              <a:avLst/>
            </a:prstGeom>
            <a:noFill/>
          </p:spPr>
          <p:txBody>
            <a:bodyPr wrap="square" rtlCol="0">
              <a:spAutoFit/>
            </a:bodyPr>
            <a:lstStyle/>
            <a:p>
              <a:r>
                <a:rPr lang="en-US" sz="1200" dirty="0" err="1" smtClean="0">
                  <a:solidFill>
                    <a:schemeClr val="bg1"/>
                  </a:solidFill>
                  <a:latin typeface="Century Gothic" panose="020B0502020202020204" pitchFamily="34" charset="0"/>
                </a:rPr>
                <a:t>Easy</a:t>
              </a:r>
              <a:r>
                <a:rPr lang="en-US" sz="1200" dirty="0" smtClean="0">
                  <a:solidFill>
                    <a:schemeClr val="bg1"/>
                  </a:solidFill>
                  <a:latin typeface="Century Gothic" panose="020B0502020202020204" pitchFamily="34" charset="0"/>
                </a:rPr>
                <a:t> access to experts in different domains</a:t>
              </a:r>
              <a:endParaRPr lang="en-US" sz="1200" dirty="0">
                <a:solidFill>
                  <a:schemeClr val="bg1"/>
                </a:solidFill>
                <a:latin typeface="Century Gothic" panose="020B0502020202020204" pitchFamily="34" charset="0"/>
              </a:endParaRPr>
            </a:p>
          </p:txBody>
        </p:sp>
      </p:grpSp>
      <p:grpSp>
        <p:nvGrpSpPr>
          <p:cNvPr id="62" name="Group 61"/>
          <p:cNvGrpSpPr/>
          <p:nvPr/>
        </p:nvGrpSpPr>
        <p:grpSpPr>
          <a:xfrm>
            <a:off x="8876824" y="5196645"/>
            <a:ext cx="2896236" cy="1550670"/>
            <a:chOff x="-10322" y="266423"/>
            <a:chExt cx="2486399" cy="1550670"/>
          </a:xfrm>
        </p:grpSpPr>
        <p:sp>
          <p:nvSpPr>
            <p:cNvPr id="63" name="TextBox 62"/>
            <p:cNvSpPr txBox="1"/>
            <p:nvPr/>
          </p:nvSpPr>
          <p:spPr>
            <a:xfrm>
              <a:off x="20751" y="266423"/>
              <a:ext cx="2191657" cy="368300"/>
            </a:xfrm>
            <a:prstGeom prst="rect">
              <a:avLst/>
            </a:prstGeom>
            <a:noFill/>
          </p:spPr>
          <p:txBody>
            <a:bodyPr wrap="square" rtlCol="0">
              <a:spAutoFit/>
            </a:bodyPr>
            <a:lstStyle/>
            <a:p>
              <a:r>
                <a:rPr lang="en-IN" altLang="en-US" b="1" dirty="0">
                  <a:solidFill>
                    <a:schemeClr val="bg1"/>
                  </a:solidFill>
                  <a:latin typeface="Century Gothic" panose="020B0502020202020204" pitchFamily="34" charset="0"/>
                </a:rPr>
                <a:t>Partnership</a:t>
              </a:r>
              <a:endParaRPr lang="en-IN" altLang="en-US" b="1" dirty="0">
                <a:solidFill>
                  <a:schemeClr val="bg1"/>
                </a:solidFill>
                <a:latin typeface="Century Gothic" panose="020B0502020202020204" pitchFamily="34" charset="0"/>
              </a:endParaRPr>
            </a:p>
          </p:txBody>
        </p:sp>
        <p:sp>
          <p:nvSpPr>
            <p:cNvPr id="64" name="TextBox 63"/>
            <p:cNvSpPr txBox="1"/>
            <p:nvPr/>
          </p:nvSpPr>
          <p:spPr>
            <a:xfrm>
              <a:off x="-10322" y="618213"/>
              <a:ext cx="2486399" cy="1198880"/>
            </a:xfrm>
            <a:prstGeom prst="rect">
              <a:avLst/>
            </a:prstGeom>
            <a:noFill/>
          </p:spPr>
          <p:txBody>
            <a:bodyPr wrap="square" rtlCol="0">
              <a:spAutoFit/>
            </a:bodyPr>
            <a:lstStyle/>
            <a:p>
              <a:pPr marL="12700" marR="466725" algn="just">
                <a:lnSpc>
                  <a:spcPct val="100000"/>
                </a:lnSpc>
                <a:tabLst>
                  <a:tab pos="299085" algn="l"/>
                  <a:tab pos="299720" algn="l"/>
                </a:tabLst>
              </a:pPr>
              <a:r>
                <a:rPr lang="en-US" sz="1200" dirty="0">
                  <a:solidFill>
                    <a:schemeClr val="bg1"/>
                  </a:solidFill>
                  <a:latin typeface="Century Gothic" panose="020B0502020202020204" pitchFamily="34" charset="0"/>
                  <a:sym typeface="+mn-ea"/>
                </a:rPr>
                <a:t>Collaborating with strategic partners to synergize,  optimize and economize the offered solutions and to  make those strategies more effective</a:t>
              </a:r>
              <a:r>
                <a:rPr lang="en-US" sz="1200" dirty="0" smtClean="0">
                  <a:solidFill>
                    <a:schemeClr val="tx2">
                      <a:lumMod val="75000"/>
                    </a:schemeClr>
                  </a:solidFill>
                  <a:latin typeface="Times New Roman" panose="02020603050405020304"/>
                  <a:cs typeface="Times New Roman" panose="02020603050405020304"/>
                  <a:sym typeface="+mn-ea"/>
                </a:rPr>
                <a:t>.</a:t>
              </a:r>
              <a:endParaRPr lang="en-US" sz="1200" dirty="0">
                <a:solidFill>
                  <a:schemeClr val="tx2">
                    <a:lumMod val="75000"/>
                  </a:schemeClr>
                </a:solidFill>
                <a:latin typeface="Times New Roman" panose="02020603050405020304"/>
                <a:cs typeface="Times New Roman" panose="02020603050405020304"/>
              </a:endParaRPr>
            </a:p>
          </p:txBody>
        </p:sp>
      </p:gr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2120" y="1789088"/>
            <a:ext cx="3212063" cy="3192145"/>
          </a:xfrm>
          <a:prstGeom prst="rect">
            <a:avLst/>
          </a:prstGeom>
        </p:spPr>
      </p:pic>
      <p:sp>
        <p:nvSpPr>
          <p:cNvPr id="3" name="TextBox 2"/>
          <p:cNvSpPr txBox="1"/>
          <p:nvPr/>
        </p:nvSpPr>
        <p:spPr>
          <a:xfrm>
            <a:off x="443060" y="2799470"/>
            <a:ext cx="3751868" cy="1323439"/>
          </a:xfrm>
          <a:prstGeom prst="rect">
            <a:avLst/>
          </a:prstGeom>
          <a:noFill/>
        </p:spPr>
        <p:txBody>
          <a:bodyPr wrap="square" rtlCol="0">
            <a:spAutoFit/>
          </a:bodyPr>
          <a:lstStyle/>
          <a:p>
            <a:r>
              <a:rPr lang="en-US" sz="1600" spc="-35" dirty="0">
                <a:solidFill>
                  <a:schemeClr val="accent1">
                    <a:lumMod val="75000"/>
                  </a:schemeClr>
                </a:solidFill>
              </a:rPr>
              <a:t>SUSTAINABLE </a:t>
            </a:r>
            <a:r>
              <a:rPr lang="en-US" sz="1600" spc="-5" dirty="0">
                <a:solidFill>
                  <a:schemeClr val="accent1">
                    <a:lumMod val="75000"/>
                  </a:schemeClr>
                </a:solidFill>
              </a:rPr>
              <a:t>OUTREACH</a:t>
            </a:r>
            <a:r>
              <a:rPr lang="en-US" sz="1600" spc="-270" dirty="0">
                <a:solidFill>
                  <a:schemeClr val="accent1">
                    <a:lumMod val="75000"/>
                  </a:schemeClr>
                </a:solidFill>
              </a:rPr>
              <a:t> </a:t>
            </a:r>
            <a:r>
              <a:rPr lang="en-US" sz="1600" spc="-5" dirty="0">
                <a:solidFill>
                  <a:schemeClr val="accent1">
                    <a:lumMod val="75000"/>
                  </a:schemeClr>
                </a:solidFill>
              </a:rPr>
              <a:t>AND  UNIVERSAL LEADERSHIP  (SOUL)</a:t>
            </a:r>
            <a:r>
              <a:rPr lang="en-US" sz="1600" spc="15" dirty="0">
                <a:solidFill>
                  <a:schemeClr val="accent1">
                    <a:lumMod val="75000"/>
                  </a:schemeClr>
                </a:solidFill>
              </a:rPr>
              <a:t> </a:t>
            </a:r>
            <a:r>
              <a:rPr lang="en-US" sz="1600" spc="-5" dirty="0">
                <a:solidFill>
                  <a:schemeClr val="accent1">
                    <a:lumMod val="75000"/>
                  </a:schemeClr>
                </a:solidFill>
              </a:rPr>
              <a:t>LIMITED </a:t>
            </a:r>
            <a:endParaRPr lang="en-US" sz="1600" spc="-5" dirty="0" smtClean="0">
              <a:solidFill>
                <a:schemeClr val="accent1">
                  <a:lumMod val="75000"/>
                </a:schemeClr>
              </a:solidFill>
            </a:endParaRPr>
          </a:p>
          <a:p>
            <a:r>
              <a:rPr lang="en-US" sz="1600" dirty="0" smtClean="0"/>
              <a:t>Ground </a:t>
            </a:r>
            <a:r>
              <a:rPr lang="en-US" sz="1600" dirty="0"/>
              <a:t>Floor, New Block, Campus 1, Near Allahabad Bank, KIIT </a:t>
            </a:r>
            <a:r>
              <a:rPr lang="en-US" sz="1600" dirty="0" err="1"/>
              <a:t>Patia</a:t>
            </a:r>
            <a:r>
              <a:rPr lang="en-US" sz="1600" dirty="0"/>
              <a:t>, Bhubaneshwar - 751024</a:t>
            </a:r>
            <a:endParaRPr lang="en-IN" sz="1600" dirty="0"/>
          </a:p>
        </p:txBody>
      </p:sp>
      <p:sp>
        <p:nvSpPr>
          <p:cNvPr id="4" name="TextBox 3"/>
          <p:cNvSpPr txBox="1"/>
          <p:nvPr/>
        </p:nvSpPr>
        <p:spPr>
          <a:xfrm>
            <a:off x="8210746" y="2916759"/>
            <a:ext cx="3308524" cy="1200329"/>
          </a:xfrm>
          <a:prstGeom prst="rect">
            <a:avLst/>
          </a:prstGeom>
          <a:noFill/>
        </p:spPr>
        <p:txBody>
          <a:bodyPr wrap="square" rtlCol="0">
            <a:spAutoFit/>
          </a:bodyPr>
          <a:lstStyle/>
          <a:p>
            <a:r>
              <a:rPr lang="en-IN" dirty="0" smtClean="0">
                <a:hlinkClick r:id="rId6"/>
              </a:rPr>
              <a:t>www.soulunileaders.com</a:t>
            </a:r>
            <a:endParaRPr lang="en-IN" dirty="0" smtClean="0"/>
          </a:p>
          <a:p>
            <a:r>
              <a:rPr lang="en-US" dirty="0" smtClean="0"/>
              <a:t>Email: soul@soulunileaders.com </a:t>
            </a:r>
            <a:endParaRPr lang="en-US" dirty="0" smtClean="0"/>
          </a:p>
          <a:p>
            <a:r>
              <a:rPr lang="en-US" dirty="0" smtClean="0"/>
              <a:t>Phone: +91 7077769334 </a:t>
            </a:r>
            <a:endParaRPr lang="en-IN" dirty="0" smtClean="0"/>
          </a:p>
          <a:p>
            <a:endParaRPr lang="en-IN" dirty="0"/>
          </a:p>
        </p:txBody>
      </p:sp>
      <p:sp>
        <p:nvSpPr>
          <p:cNvPr id="6" name="Freeform 46"/>
          <p:cNvSpPr>
            <a:spLocks noEditPoints="1"/>
          </p:cNvSpPr>
          <p:nvPr/>
        </p:nvSpPr>
        <p:spPr bwMode="auto">
          <a:xfrm>
            <a:off x="2909570" y="138430"/>
            <a:ext cx="363220" cy="418465"/>
          </a:xfrm>
          <a:custGeom>
            <a:avLst/>
            <a:gdLst>
              <a:gd name="T0" fmla="*/ 174 w 240"/>
              <a:gd name="T1" fmla="*/ 124 h 302"/>
              <a:gd name="T2" fmla="*/ 42 w 240"/>
              <a:gd name="T3" fmla="*/ 124 h 302"/>
              <a:gd name="T4" fmla="*/ 42 w 240"/>
              <a:gd name="T5" fmla="*/ 144 h 302"/>
              <a:gd name="T6" fmla="*/ 174 w 240"/>
              <a:gd name="T7" fmla="*/ 144 h 302"/>
              <a:gd name="T8" fmla="*/ 174 w 240"/>
              <a:gd name="T9" fmla="*/ 124 h 302"/>
              <a:gd name="T10" fmla="*/ 174 w 240"/>
              <a:gd name="T11" fmla="*/ 88 h 302"/>
              <a:gd name="T12" fmla="*/ 42 w 240"/>
              <a:gd name="T13" fmla="*/ 88 h 302"/>
              <a:gd name="T14" fmla="*/ 42 w 240"/>
              <a:gd name="T15" fmla="*/ 106 h 302"/>
              <a:gd name="T16" fmla="*/ 174 w 240"/>
              <a:gd name="T17" fmla="*/ 106 h 302"/>
              <a:gd name="T18" fmla="*/ 174 w 240"/>
              <a:gd name="T19" fmla="*/ 88 h 302"/>
              <a:gd name="T20" fmla="*/ 174 w 240"/>
              <a:gd name="T21" fmla="*/ 50 h 302"/>
              <a:gd name="T22" fmla="*/ 42 w 240"/>
              <a:gd name="T23" fmla="*/ 50 h 302"/>
              <a:gd name="T24" fmla="*/ 42 w 240"/>
              <a:gd name="T25" fmla="*/ 70 h 302"/>
              <a:gd name="T26" fmla="*/ 174 w 240"/>
              <a:gd name="T27" fmla="*/ 70 h 302"/>
              <a:gd name="T28" fmla="*/ 174 w 240"/>
              <a:gd name="T29" fmla="*/ 50 h 302"/>
              <a:gd name="T30" fmla="*/ 42 w 240"/>
              <a:gd name="T31" fmla="*/ 180 h 302"/>
              <a:gd name="T32" fmla="*/ 108 w 240"/>
              <a:gd name="T33" fmla="*/ 180 h 302"/>
              <a:gd name="T34" fmla="*/ 108 w 240"/>
              <a:gd name="T35" fmla="*/ 162 h 302"/>
              <a:gd name="T36" fmla="*/ 42 w 240"/>
              <a:gd name="T37" fmla="*/ 162 h 302"/>
              <a:gd name="T38" fmla="*/ 42 w 240"/>
              <a:gd name="T39" fmla="*/ 180 h 302"/>
              <a:gd name="T40" fmla="*/ 214 w 240"/>
              <a:gd name="T41" fmla="*/ 28 h 302"/>
              <a:gd name="T42" fmla="*/ 214 w 240"/>
              <a:gd name="T43" fmla="*/ 0 h 302"/>
              <a:gd name="T44" fmla="*/ 0 w 240"/>
              <a:gd name="T45" fmla="*/ 0 h 302"/>
              <a:gd name="T46" fmla="*/ 0 w 240"/>
              <a:gd name="T47" fmla="*/ 276 h 302"/>
              <a:gd name="T48" fmla="*/ 28 w 240"/>
              <a:gd name="T49" fmla="*/ 276 h 302"/>
              <a:gd name="T50" fmla="*/ 28 w 240"/>
              <a:gd name="T51" fmla="*/ 302 h 302"/>
              <a:gd name="T52" fmla="*/ 240 w 240"/>
              <a:gd name="T53" fmla="*/ 302 h 302"/>
              <a:gd name="T54" fmla="*/ 240 w 240"/>
              <a:gd name="T55" fmla="*/ 28 h 302"/>
              <a:gd name="T56" fmla="*/ 214 w 240"/>
              <a:gd name="T57" fmla="*/ 28 h 302"/>
              <a:gd name="T58" fmla="*/ 16 w 240"/>
              <a:gd name="T59" fmla="*/ 262 h 302"/>
              <a:gd name="T60" fmla="*/ 16 w 240"/>
              <a:gd name="T61" fmla="*/ 16 h 302"/>
              <a:gd name="T62" fmla="*/ 200 w 240"/>
              <a:gd name="T63" fmla="*/ 16 h 302"/>
              <a:gd name="T64" fmla="*/ 200 w 240"/>
              <a:gd name="T65" fmla="*/ 198 h 302"/>
              <a:gd name="T66" fmla="*/ 136 w 240"/>
              <a:gd name="T67" fmla="*/ 198 h 302"/>
              <a:gd name="T68" fmla="*/ 136 w 240"/>
              <a:gd name="T69" fmla="*/ 262 h 302"/>
              <a:gd name="T70" fmla="*/ 16 w 240"/>
              <a:gd name="T71" fmla="*/ 262 h 302"/>
              <a:gd name="T72" fmla="*/ 226 w 240"/>
              <a:gd name="T73" fmla="*/ 288 h 302"/>
              <a:gd name="T74" fmla="*/ 42 w 240"/>
              <a:gd name="T75" fmla="*/ 288 h 302"/>
              <a:gd name="T76" fmla="*/ 42 w 240"/>
              <a:gd name="T77" fmla="*/ 276 h 302"/>
              <a:gd name="T78" fmla="*/ 144 w 240"/>
              <a:gd name="T79" fmla="*/ 276 h 302"/>
              <a:gd name="T80" fmla="*/ 214 w 240"/>
              <a:gd name="T81" fmla="*/ 206 h 302"/>
              <a:gd name="T82" fmla="*/ 214 w 240"/>
              <a:gd name="T83" fmla="*/ 42 h 302"/>
              <a:gd name="T84" fmla="*/ 226 w 240"/>
              <a:gd name="T85" fmla="*/ 42 h 302"/>
              <a:gd name="T86" fmla="*/ 226 w 240"/>
              <a:gd name="T87" fmla="*/ 28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0" h="302">
                <a:moveTo>
                  <a:pt x="174" y="124"/>
                </a:moveTo>
                <a:lnTo>
                  <a:pt x="42" y="124"/>
                </a:lnTo>
                <a:lnTo>
                  <a:pt x="42" y="144"/>
                </a:lnTo>
                <a:lnTo>
                  <a:pt x="174" y="144"/>
                </a:lnTo>
                <a:lnTo>
                  <a:pt x="174" y="124"/>
                </a:lnTo>
                <a:close/>
                <a:moveTo>
                  <a:pt x="174" y="88"/>
                </a:moveTo>
                <a:lnTo>
                  <a:pt x="42" y="88"/>
                </a:lnTo>
                <a:lnTo>
                  <a:pt x="42" y="106"/>
                </a:lnTo>
                <a:lnTo>
                  <a:pt x="174" y="106"/>
                </a:lnTo>
                <a:lnTo>
                  <a:pt x="174" y="88"/>
                </a:lnTo>
                <a:close/>
                <a:moveTo>
                  <a:pt x="174" y="50"/>
                </a:moveTo>
                <a:lnTo>
                  <a:pt x="42" y="50"/>
                </a:lnTo>
                <a:lnTo>
                  <a:pt x="42" y="70"/>
                </a:lnTo>
                <a:lnTo>
                  <a:pt x="174" y="70"/>
                </a:lnTo>
                <a:lnTo>
                  <a:pt x="174" y="50"/>
                </a:lnTo>
                <a:close/>
                <a:moveTo>
                  <a:pt x="42" y="180"/>
                </a:moveTo>
                <a:lnTo>
                  <a:pt x="108" y="180"/>
                </a:lnTo>
                <a:lnTo>
                  <a:pt x="108" y="162"/>
                </a:lnTo>
                <a:lnTo>
                  <a:pt x="42" y="162"/>
                </a:lnTo>
                <a:lnTo>
                  <a:pt x="42" y="180"/>
                </a:lnTo>
                <a:close/>
                <a:moveTo>
                  <a:pt x="214" y="28"/>
                </a:moveTo>
                <a:lnTo>
                  <a:pt x="214" y="0"/>
                </a:lnTo>
                <a:lnTo>
                  <a:pt x="0" y="0"/>
                </a:lnTo>
                <a:lnTo>
                  <a:pt x="0" y="276"/>
                </a:lnTo>
                <a:lnTo>
                  <a:pt x="28" y="276"/>
                </a:lnTo>
                <a:lnTo>
                  <a:pt x="28" y="302"/>
                </a:lnTo>
                <a:lnTo>
                  <a:pt x="240" y="302"/>
                </a:lnTo>
                <a:lnTo>
                  <a:pt x="240" y="28"/>
                </a:lnTo>
                <a:lnTo>
                  <a:pt x="214" y="28"/>
                </a:lnTo>
                <a:close/>
                <a:moveTo>
                  <a:pt x="16" y="262"/>
                </a:moveTo>
                <a:lnTo>
                  <a:pt x="16" y="16"/>
                </a:lnTo>
                <a:lnTo>
                  <a:pt x="200" y="16"/>
                </a:lnTo>
                <a:lnTo>
                  <a:pt x="200" y="198"/>
                </a:lnTo>
                <a:lnTo>
                  <a:pt x="136" y="198"/>
                </a:lnTo>
                <a:lnTo>
                  <a:pt x="136" y="262"/>
                </a:lnTo>
                <a:lnTo>
                  <a:pt x="16" y="262"/>
                </a:lnTo>
                <a:close/>
                <a:moveTo>
                  <a:pt x="226" y="288"/>
                </a:moveTo>
                <a:lnTo>
                  <a:pt x="42" y="288"/>
                </a:lnTo>
                <a:lnTo>
                  <a:pt x="42" y="276"/>
                </a:lnTo>
                <a:lnTo>
                  <a:pt x="144" y="276"/>
                </a:lnTo>
                <a:lnTo>
                  <a:pt x="214" y="206"/>
                </a:lnTo>
                <a:lnTo>
                  <a:pt x="214" y="42"/>
                </a:lnTo>
                <a:lnTo>
                  <a:pt x="226" y="42"/>
                </a:lnTo>
                <a:lnTo>
                  <a:pt x="226" y="288"/>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0" name="Freeform 45"/>
          <p:cNvSpPr>
            <a:spLocks noEditPoints="1"/>
          </p:cNvSpPr>
          <p:nvPr/>
        </p:nvSpPr>
        <p:spPr bwMode="auto">
          <a:xfrm>
            <a:off x="7088445" y="102615"/>
            <a:ext cx="601837" cy="512375"/>
          </a:xfrm>
          <a:custGeom>
            <a:avLst/>
            <a:gdLst>
              <a:gd name="T0" fmla="*/ 53 w 148"/>
              <a:gd name="T1" fmla="*/ 82 h 126"/>
              <a:gd name="T2" fmla="*/ 53 w 148"/>
              <a:gd name="T3" fmla="*/ 126 h 126"/>
              <a:gd name="T4" fmla="*/ 86 w 148"/>
              <a:gd name="T5" fmla="*/ 126 h 126"/>
              <a:gd name="T6" fmla="*/ 86 w 148"/>
              <a:gd name="T7" fmla="*/ 86 h 126"/>
              <a:gd name="T8" fmla="*/ 72 w 148"/>
              <a:gd name="T9" fmla="*/ 100 h 126"/>
              <a:gd name="T10" fmla="*/ 53 w 148"/>
              <a:gd name="T11" fmla="*/ 82 h 126"/>
              <a:gd name="T12" fmla="*/ 7 w 148"/>
              <a:gd name="T13" fmla="*/ 120 h 126"/>
              <a:gd name="T14" fmla="*/ 12 w 148"/>
              <a:gd name="T15" fmla="*/ 126 h 126"/>
              <a:gd name="T16" fmla="*/ 40 w 148"/>
              <a:gd name="T17" fmla="*/ 126 h 126"/>
              <a:gd name="T18" fmla="*/ 40 w 148"/>
              <a:gd name="T19" fmla="*/ 68 h 126"/>
              <a:gd name="T20" fmla="*/ 7 w 148"/>
              <a:gd name="T21" fmla="*/ 101 h 126"/>
              <a:gd name="T22" fmla="*/ 7 w 148"/>
              <a:gd name="T23" fmla="*/ 120 h 126"/>
              <a:gd name="T24" fmla="*/ 99 w 148"/>
              <a:gd name="T25" fmla="*/ 73 h 126"/>
              <a:gd name="T26" fmla="*/ 99 w 148"/>
              <a:gd name="T27" fmla="*/ 126 h 126"/>
              <a:gd name="T28" fmla="*/ 126 w 148"/>
              <a:gd name="T29" fmla="*/ 126 h 126"/>
              <a:gd name="T30" fmla="*/ 132 w 148"/>
              <a:gd name="T31" fmla="*/ 120 h 126"/>
              <a:gd name="T32" fmla="*/ 132 w 148"/>
              <a:gd name="T33" fmla="*/ 40 h 126"/>
              <a:gd name="T34" fmla="*/ 104 w 148"/>
              <a:gd name="T35" fmla="*/ 69 h 126"/>
              <a:gd name="T36" fmla="*/ 99 w 148"/>
              <a:gd name="T37" fmla="*/ 73 h 126"/>
              <a:gd name="T38" fmla="*/ 119 w 148"/>
              <a:gd name="T39" fmla="*/ 3 h 126"/>
              <a:gd name="T40" fmla="*/ 114 w 148"/>
              <a:gd name="T41" fmla="*/ 9 h 126"/>
              <a:gd name="T42" fmla="*/ 120 w 148"/>
              <a:gd name="T43" fmla="*/ 15 h 126"/>
              <a:gd name="T44" fmla="*/ 126 w 148"/>
              <a:gd name="T45" fmla="*/ 14 h 126"/>
              <a:gd name="T46" fmla="*/ 72 w 148"/>
              <a:gd name="T47" fmla="*/ 68 h 126"/>
              <a:gd name="T48" fmla="*/ 40 w 148"/>
              <a:gd name="T49" fmla="*/ 37 h 126"/>
              <a:gd name="T50" fmla="*/ 3 w 148"/>
              <a:gd name="T51" fmla="*/ 74 h 126"/>
              <a:gd name="T52" fmla="*/ 3 w 148"/>
              <a:gd name="T53" fmla="*/ 82 h 126"/>
              <a:gd name="T54" fmla="*/ 11 w 148"/>
              <a:gd name="T55" fmla="*/ 82 h 126"/>
              <a:gd name="T56" fmla="*/ 40 w 148"/>
              <a:gd name="T57" fmla="*/ 53 h 126"/>
              <a:gd name="T58" fmla="*/ 72 w 148"/>
              <a:gd name="T59" fmla="*/ 85 h 126"/>
              <a:gd name="T60" fmla="*/ 135 w 148"/>
              <a:gd name="T61" fmla="*/ 22 h 126"/>
              <a:gd name="T62" fmla="*/ 134 w 148"/>
              <a:gd name="T63" fmla="*/ 29 h 126"/>
              <a:gd name="T64" fmla="*/ 139 w 148"/>
              <a:gd name="T65" fmla="*/ 35 h 126"/>
              <a:gd name="T66" fmla="*/ 140 w 148"/>
              <a:gd name="T67" fmla="*/ 35 h 126"/>
              <a:gd name="T68" fmla="*/ 146 w 148"/>
              <a:gd name="T69" fmla="*/ 30 h 126"/>
              <a:gd name="T70" fmla="*/ 148 w 148"/>
              <a:gd name="T71" fmla="*/ 0 h 126"/>
              <a:gd name="T72" fmla="*/ 119 w 148"/>
              <a:gd name="T73"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26">
                <a:moveTo>
                  <a:pt x="53" y="82"/>
                </a:moveTo>
                <a:cubicBezTo>
                  <a:pt x="53" y="126"/>
                  <a:pt x="53" y="126"/>
                  <a:pt x="53" y="126"/>
                </a:cubicBezTo>
                <a:cubicBezTo>
                  <a:pt x="86" y="126"/>
                  <a:pt x="86" y="126"/>
                  <a:pt x="86" y="126"/>
                </a:cubicBezTo>
                <a:cubicBezTo>
                  <a:pt x="86" y="86"/>
                  <a:pt x="86" y="86"/>
                  <a:pt x="86" y="86"/>
                </a:cubicBezTo>
                <a:cubicBezTo>
                  <a:pt x="72" y="100"/>
                  <a:pt x="72" y="100"/>
                  <a:pt x="72" y="100"/>
                </a:cubicBezTo>
                <a:lnTo>
                  <a:pt x="53" y="82"/>
                </a:lnTo>
                <a:close/>
                <a:moveTo>
                  <a:pt x="7" y="120"/>
                </a:moveTo>
                <a:cubicBezTo>
                  <a:pt x="7" y="123"/>
                  <a:pt x="9" y="126"/>
                  <a:pt x="12" y="126"/>
                </a:cubicBezTo>
                <a:cubicBezTo>
                  <a:pt x="40" y="126"/>
                  <a:pt x="40" y="126"/>
                  <a:pt x="40" y="126"/>
                </a:cubicBezTo>
                <a:cubicBezTo>
                  <a:pt x="40" y="68"/>
                  <a:pt x="40" y="68"/>
                  <a:pt x="40" y="68"/>
                </a:cubicBezTo>
                <a:cubicBezTo>
                  <a:pt x="7" y="101"/>
                  <a:pt x="7" y="101"/>
                  <a:pt x="7" y="101"/>
                </a:cubicBezTo>
                <a:lnTo>
                  <a:pt x="7" y="120"/>
                </a:lnTo>
                <a:close/>
                <a:moveTo>
                  <a:pt x="99" y="73"/>
                </a:moveTo>
                <a:cubicBezTo>
                  <a:pt x="99" y="126"/>
                  <a:pt x="99" y="126"/>
                  <a:pt x="99" y="126"/>
                </a:cubicBezTo>
                <a:cubicBezTo>
                  <a:pt x="126" y="126"/>
                  <a:pt x="126" y="126"/>
                  <a:pt x="126" y="126"/>
                </a:cubicBezTo>
                <a:cubicBezTo>
                  <a:pt x="129" y="126"/>
                  <a:pt x="132" y="123"/>
                  <a:pt x="132" y="120"/>
                </a:cubicBezTo>
                <a:cubicBezTo>
                  <a:pt x="132" y="40"/>
                  <a:pt x="132" y="40"/>
                  <a:pt x="132" y="40"/>
                </a:cubicBezTo>
                <a:cubicBezTo>
                  <a:pt x="104" y="69"/>
                  <a:pt x="104" y="69"/>
                  <a:pt x="104" y="69"/>
                </a:cubicBezTo>
                <a:lnTo>
                  <a:pt x="99" y="73"/>
                </a:lnTo>
                <a:close/>
                <a:moveTo>
                  <a:pt x="119" y="3"/>
                </a:moveTo>
                <a:cubicBezTo>
                  <a:pt x="116" y="3"/>
                  <a:pt x="113" y="6"/>
                  <a:pt x="114" y="9"/>
                </a:cubicBezTo>
                <a:cubicBezTo>
                  <a:pt x="114" y="12"/>
                  <a:pt x="117" y="15"/>
                  <a:pt x="120" y="15"/>
                </a:cubicBezTo>
                <a:cubicBezTo>
                  <a:pt x="126" y="14"/>
                  <a:pt x="126" y="14"/>
                  <a:pt x="126" y="14"/>
                </a:cubicBezTo>
                <a:cubicBezTo>
                  <a:pt x="72" y="68"/>
                  <a:pt x="72" y="68"/>
                  <a:pt x="72" y="68"/>
                </a:cubicBezTo>
                <a:cubicBezTo>
                  <a:pt x="40" y="37"/>
                  <a:pt x="40" y="37"/>
                  <a:pt x="40" y="37"/>
                </a:cubicBezTo>
                <a:cubicBezTo>
                  <a:pt x="3" y="74"/>
                  <a:pt x="3" y="74"/>
                  <a:pt x="3" y="74"/>
                </a:cubicBezTo>
                <a:cubicBezTo>
                  <a:pt x="0" y="76"/>
                  <a:pt x="0" y="80"/>
                  <a:pt x="3" y="82"/>
                </a:cubicBezTo>
                <a:cubicBezTo>
                  <a:pt x="5" y="84"/>
                  <a:pt x="9" y="84"/>
                  <a:pt x="11" y="82"/>
                </a:cubicBezTo>
                <a:cubicBezTo>
                  <a:pt x="40" y="53"/>
                  <a:pt x="40" y="53"/>
                  <a:pt x="40" y="53"/>
                </a:cubicBezTo>
                <a:cubicBezTo>
                  <a:pt x="72" y="85"/>
                  <a:pt x="72" y="85"/>
                  <a:pt x="72" y="85"/>
                </a:cubicBezTo>
                <a:cubicBezTo>
                  <a:pt x="135" y="22"/>
                  <a:pt x="135" y="22"/>
                  <a:pt x="135" y="22"/>
                </a:cubicBezTo>
                <a:cubicBezTo>
                  <a:pt x="134" y="29"/>
                  <a:pt x="134" y="29"/>
                  <a:pt x="134" y="29"/>
                </a:cubicBezTo>
                <a:cubicBezTo>
                  <a:pt x="134" y="32"/>
                  <a:pt x="136" y="35"/>
                  <a:pt x="139" y="35"/>
                </a:cubicBezTo>
                <a:cubicBezTo>
                  <a:pt x="140" y="35"/>
                  <a:pt x="140" y="35"/>
                  <a:pt x="140" y="35"/>
                </a:cubicBezTo>
                <a:cubicBezTo>
                  <a:pt x="143" y="35"/>
                  <a:pt x="146" y="33"/>
                  <a:pt x="146" y="30"/>
                </a:cubicBezTo>
                <a:cubicBezTo>
                  <a:pt x="148" y="0"/>
                  <a:pt x="148" y="0"/>
                  <a:pt x="148" y="0"/>
                </a:cubicBezTo>
                <a:lnTo>
                  <a:pt x="119" y="3"/>
                </a:lnTo>
                <a:close/>
              </a:path>
            </a:pathLst>
          </a:custGeom>
          <a:solidFill>
            <a:schemeClr val="bg1"/>
          </a:solidFill>
          <a:ln>
            <a:noFill/>
          </a:ln>
        </p:spPr>
        <p:txBody>
          <a:bodyPr vert="horz" wrap="square" lIns="91440" tIns="45720" rIns="91440" bIns="45720" numCol="1" anchor="t" anchorCtr="0" compatLnSpc="1"/>
          <a:lstStyle/>
          <a:p>
            <a:endParaRPr lang="en-US"/>
          </a:p>
        </p:txBody>
      </p:sp>
      <p:pic>
        <p:nvPicPr>
          <p:cNvPr id="11" name="Graphic 45" descr="Handshake"/>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10066" y="5062047"/>
            <a:ext cx="640080" cy="640080"/>
          </a:xfrm>
          <a:prstGeom prst="rect">
            <a:avLst/>
          </a:prstGeom>
        </p:spPr>
      </p:pic>
      <p:sp>
        <p:nvSpPr>
          <p:cNvPr id="13" name="Freeform 48"/>
          <p:cNvSpPr>
            <a:spLocks noEditPoints="1"/>
          </p:cNvSpPr>
          <p:nvPr/>
        </p:nvSpPr>
        <p:spPr bwMode="auto">
          <a:xfrm>
            <a:off x="11510574" y="136099"/>
            <a:ext cx="455444" cy="658768"/>
          </a:xfrm>
          <a:custGeom>
            <a:avLst/>
            <a:gdLst>
              <a:gd name="T0" fmla="*/ 32 w 112"/>
              <a:gd name="T1" fmla="*/ 140 h 162"/>
              <a:gd name="T2" fmla="*/ 34 w 112"/>
              <a:gd name="T3" fmla="*/ 149 h 162"/>
              <a:gd name="T4" fmla="*/ 41 w 112"/>
              <a:gd name="T5" fmla="*/ 153 h 162"/>
              <a:gd name="T6" fmla="*/ 42 w 112"/>
              <a:gd name="T7" fmla="*/ 158 h 162"/>
              <a:gd name="T8" fmla="*/ 56 w 112"/>
              <a:gd name="T9" fmla="*/ 162 h 162"/>
              <a:gd name="T10" fmla="*/ 70 w 112"/>
              <a:gd name="T11" fmla="*/ 158 h 162"/>
              <a:gd name="T12" fmla="*/ 71 w 112"/>
              <a:gd name="T13" fmla="*/ 153 h 162"/>
              <a:gd name="T14" fmla="*/ 78 w 112"/>
              <a:gd name="T15" fmla="*/ 149 h 162"/>
              <a:gd name="T16" fmla="*/ 80 w 112"/>
              <a:gd name="T17" fmla="*/ 140 h 162"/>
              <a:gd name="T18" fmla="*/ 56 w 112"/>
              <a:gd name="T19" fmla="*/ 144 h 162"/>
              <a:gd name="T20" fmla="*/ 32 w 112"/>
              <a:gd name="T21" fmla="*/ 140 h 162"/>
              <a:gd name="T22" fmla="*/ 30 w 112"/>
              <a:gd name="T23" fmla="*/ 125 h 162"/>
              <a:gd name="T24" fmla="*/ 31 w 112"/>
              <a:gd name="T25" fmla="*/ 133 h 162"/>
              <a:gd name="T26" fmla="*/ 56 w 112"/>
              <a:gd name="T27" fmla="*/ 137 h 162"/>
              <a:gd name="T28" fmla="*/ 81 w 112"/>
              <a:gd name="T29" fmla="*/ 133 h 162"/>
              <a:gd name="T30" fmla="*/ 82 w 112"/>
              <a:gd name="T31" fmla="*/ 125 h 162"/>
              <a:gd name="T32" fmla="*/ 56 w 112"/>
              <a:gd name="T33" fmla="*/ 129 h 162"/>
              <a:gd name="T34" fmla="*/ 30 w 112"/>
              <a:gd name="T35" fmla="*/ 125 h 162"/>
              <a:gd name="T36" fmla="*/ 56 w 112"/>
              <a:gd name="T37" fmla="*/ 0 h 162"/>
              <a:gd name="T38" fmla="*/ 0 w 112"/>
              <a:gd name="T39" fmla="*/ 56 h 162"/>
              <a:gd name="T40" fmla="*/ 27 w 112"/>
              <a:gd name="T41" fmla="*/ 103 h 162"/>
              <a:gd name="T42" fmla="*/ 29 w 112"/>
              <a:gd name="T43" fmla="*/ 117 h 162"/>
              <a:gd name="T44" fmla="*/ 56 w 112"/>
              <a:gd name="T45" fmla="*/ 123 h 162"/>
              <a:gd name="T46" fmla="*/ 83 w 112"/>
              <a:gd name="T47" fmla="*/ 117 h 162"/>
              <a:gd name="T48" fmla="*/ 85 w 112"/>
              <a:gd name="T49" fmla="*/ 103 h 162"/>
              <a:gd name="T50" fmla="*/ 112 w 112"/>
              <a:gd name="T51" fmla="*/ 56 h 162"/>
              <a:gd name="T52" fmla="*/ 56 w 112"/>
              <a:gd name="T53" fmla="*/ 0 h 162"/>
              <a:gd name="T54" fmla="*/ 77 w 112"/>
              <a:gd name="T55" fmla="*/ 97 h 162"/>
              <a:gd name="T56" fmla="*/ 75 w 112"/>
              <a:gd name="T57" fmla="*/ 110 h 162"/>
              <a:gd name="T58" fmla="*/ 56 w 112"/>
              <a:gd name="T59" fmla="*/ 113 h 162"/>
              <a:gd name="T60" fmla="*/ 37 w 112"/>
              <a:gd name="T61" fmla="*/ 110 h 162"/>
              <a:gd name="T62" fmla="*/ 35 w 112"/>
              <a:gd name="T63" fmla="*/ 97 h 162"/>
              <a:gd name="T64" fmla="*/ 10 w 112"/>
              <a:gd name="T65" fmla="*/ 56 h 162"/>
              <a:gd name="T66" fmla="*/ 56 w 112"/>
              <a:gd name="T67" fmla="*/ 10 h 162"/>
              <a:gd name="T68" fmla="*/ 102 w 112"/>
              <a:gd name="T69" fmla="*/ 56 h 162"/>
              <a:gd name="T70" fmla="*/ 77 w 112"/>
              <a:gd name="T71" fmla="*/ 97 h 162"/>
              <a:gd name="T72" fmla="*/ 68 w 112"/>
              <a:gd name="T73" fmla="*/ 76 h 162"/>
              <a:gd name="T74" fmla="*/ 56 w 112"/>
              <a:gd name="T75" fmla="*/ 54 h 162"/>
              <a:gd name="T76" fmla="*/ 44 w 112"/>
              <a:gd name="T77" fmla="*/ 76 h 162"/>
              <a:gd name="T78" fmla="*/ 38 w 112"/>
              <a:gd name="T79" fmla="*/ 65 h 162"/>
              <a:gd name="T80" fmla="*/ 30 w 112"/>
              <a:gd name="T81" fmla="*/ 69 h 162"/>
              <a:gd name="T82" fmla="*/ 43 w 112"/>
              <a:gd name="T83" fmla="*/ 95 h 162"/>
              <a:gd name="T84" fmla="*/ 56 w 112"/>
              <a:gd name="T85" fmla="*/ 72 h 162"/>
              <a:gd name="T86" fmla="*/ 69 w 112"/>
              <a:gd name="T87" fmla="*/ 95 h 162"/>
              <a:gd name="T88" fmla="*/ 82 w 112"/>
              <a:gd name="T89" fmla="*/ 69 h 162"/>
              <a:gd name="T90" fmla="*/ 74 w 112"/>
              <a:gd name="T91" fmla="*/ 65 h 162"/>
              <a:gd name="T92" fmla="*/ 68 w 112"/>
              <a:gd name="T93" fmla="*/ 76 h 162"/>
              <a:gd name="T94" fmla="*/ 56 w 112"/>
              <a:gd name="T95" fmla="*/ 23 h 162"/>
              <a:gd name="T96" fmla="*/ 59 w 112"/>
              <a:gd name="T97" fmla="*/ 20 h 162"/>
              <a:gd name="T98" fmla="*/ 56 w 112"/>
              <a:gd name="T99" fmla="*/ 17 h 162"/>
              <a:gd name="T100" fmla="*/ 17 w 112"/>
              <a:gd name="T101" fmla="*/ 56 h 162"/>
              <a:gd name="T102" fmla="*/ 20 w 112"/>
              <a:gd name="T103" fmla="*/ 58 h 162"/>
              <a:gd name="T104" fmla="*/ 23 w 112"/>
              <a:gd name="T105" fmla="*/ 56 h 162"/>
              <a:gd name="T106" fmla="*/ 56 w 112"/>
              <a:gd name="T107" fmla="*/ 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162">
                <a:moveTo>
                  <a:pt x="32" y="140"/>
                </a:moveTo>
                <a:cubicBezTo>
                  <a:pt x="34" y="149"/>
                  <a:pt x="34" y="149"/>
                  <a:pt x="34" y="149"/>
                </a:cubicBezTo>
                <a:cubicBezTo>
                  <a:pt x="34" y="149"/>
                  <a:pt x="36" y="151"/>
                  <a:pt x="41" y="153"/>
                </a:cubicBezTo>
                <a:cubicBezTo>
                  <a:pt x="42" y="158"/>
                  <a:pt x="42" y="158"/>
                  <a:pt x="42" y="158"/>
                </a:cubicBezTo>
                <a:cubicBezTo>
                  <a:pt x="42" y="158"/>
                  <a:pt x="45" y="162"/>
                  <a:pt x="56" y="162"/>
                </a:cubicBezTo>
                <a:cubicBezTo>
                  <a:pt x="67" y="162"/>
                  <a:pt x="70" y="158"/>
                  <a:pt x="70" y="158"/>
                </a:cubicBezTo>
                <a:cubicBezTo>
                  <a:pt x="71" y="153"/>
                  <a:pt x="71" y="153"/>
                  <a:pt x="71" y="153"/>
                </a:cubicBezTo>
                <a:cubicBezTo>
                  <a:pt x="76" y="151"/>
                  <a:pt x="78" y="149"/>
                  <a:pt x="78" y="149"/>
                </a:cubicBezTo>
                <a:cubicBezTo>
                  <a:pt x="80" y="140"/>
                  <a:pt x="80" y="140"/>
                  <a:pt x="80" y="140"/>
                </a:cubicBezTo>
                <a:cubicBezTo>
                  <a:pt x="72" y="143"/>
                  <a:pt x="64" y="144"/>
                  <a:pt x="56" y="144"/>
                </a:cubicBezTo>
                <a:cubicBezTo>
                  <a:pt x="48" y="144"/>
                  <a:pt x="40" y="143"/>
                  <a:pt x="32" y="140"/>
                </a:cubicBezTo>
                <a:close/>
                <a:moveTo>
                  <a:pt x="30" y="125"/>
                </a:moveTo>
                <a:cubicBezTo>
                  <a:pt x="31" y="133"/>
                  <a:pt x="31" y="133"/>
                  <a:pt x="31" y="133"/>
                </a:cubicBezTo>
                <a:cubicBezTo>
                  <a:pt x="39" y="136"/>
                  <a:pt x="47" y="137"/>
                  <a:pt x="56" y="137"/>
                </a:cubicBezTo>
                <a:cubicBezTo>
                  <a:pt x="65" y="137"/>
                  <a:pt x="73" y="136"/>
                  <a:pt x="81" y="133"/>
                </a:cubicBezTo>
                <a:cubicBezTo>
                  <a:pt x="82" y="125"/>
                  <a:pt x="82" y="125"/>
                  <a:pt x="82" y="125"/>
                </a:cubicBezTo>
                <a:cubicBezTo>
                  <a:pt x="74" y="128"/>
                  <a:pt x="65" y="129"/>
                  <a:pt x="56" y="129"/>
                </a:cubicBezTo>
                <a:cubicBezTo>
                  <a:pt x="47" y="129"/>
                  <a:pt x="38" y="128"/>
                  <a:pt x="30" y="125"/>
                </a:cubicBezTo>
                <a:close/>
                <a:moveTo>
                  <a:pt x="56" y="0"/>
                </a:moveTo>
                <a:cubicBezTo>
                  <a:pt x="25" y="0"/>
                  <a:pt x="0" y="25"/>
                  <a:pt x="0" y="56"/>
                </a:cubicBezTo>
                <a:cubicBezTo>
                  <a:pt x="0" y="76"/>
                  <a:pt x="11" y="93"/>
                  <a:pt x="27" y="103"/>
                </a:cubicBezTo>
                <a:cubicBezTo>
                  <a:pt x="29" y="117"/>
                  <a:pt x="29" y="117"/>
                  <a:pt x="29" y="117"/>
                </a:cubicBezTo>
                <a:cubicBezTo>
                  <a:pt x="37" y="121"/>
                  <a:pt x="46" y="123"/>
                  <a:pt x="56" y="123"/>
                </a:cubicBezTo>
                <a:cubicBezTo>
                  <a:pt x="66" y="123"/>
                  <a:pt x="75" y="121"/>
                  <a:pt x="83" y="117"/>
                </a:cubicBezTo>
                <a:cubicBezTo>
                  <a:pt x="85" y="103"/>
                  <a:pt x="85" y="103"/>
                  <a:pt x="85" y="103"/>
                </a:cubicBezTo>
                <a:cubicBezTo>
                  <a:pt x="101" y="93"/>
                  <a:pt x="112" y="76"/>
                  <a:pt x="112" y="56"/>
                </a:cubicBezTo>
                <a:cubicBezTo>
                  <a:pt x="112" y="25"/>
                  <a:pt x="87" y="0"/>
                  <a:pt x="56" y="0"/>
                </a:cubicBezTo>
                <a:close/>
                <a:moveTo>
                  <a:pt x="77" y="97"/>
                </a:moveTo>
                <a:cubicBezTo>
                  <a:pt x="75" y="110"/>
                  <a:pt x="75" y="110"/>
                  <a:pt x="75" y="110"/>
                </a:cubicBezTo>
                <a:cubicBezTo>
                  <a:pt x="75" y="110"/>
                  <a:pt x="70" y="113"/>
                  <a:pt x="56" y="113"/>
                </a:cubicBezTo>
                <a:cubicBezTo>
                  <a:pt x="42" y="113"/>
                  <a:pt x="37" y="110"/>
                  <a:pt x="37" y="110"/>
                </a:cubicBezTo>
                <a:cubicBezTo>
                  <a:pt x="35" y="97"/>
                  <a:pt x="35" y="97"/>
                  <a:pt x="35" y="97"/>
                </a:cubicBezTo>
                <a:cubicBezTo>
                  <a:pt x="20" y="89"/>
                  <a:pt x="10" y="73"/>
                  <a:pt x="10" y="56"/>
                </a:cubicBezTo>
                <a:cubicBezTo>
                  <a:pt x="10" y="30"/>
                  <a:pt x="31" y="10"/>
                  <a:pt x="56" y="10"/>
                </a:cubicBezTo>
                <a:cubicBezTo>
                  <a:pt x="81" y="10"/>
                  <a:pt x="102" y="30"/>
                  <a:pt x="102" y="56"/>
                </a:cubicBezTo>
                <a:cubicBezTo>
                  <a:pt x="102" y="73"/>
                  <a:pt x="92" y="89"/>
                  <a:pt x="77" y="97"/>
                </a:cubicBezTo>
                <a:close/>
                <a:moveTo>
                  <a:pt x="68" y="76"/>
                </a:moveTo>
                <a:cubicBezTo>
                  <a:pt x="56" y="54"/>
                  <a:pt x="56" y="54"/>
                  <a:pt x="56" y="54"/>
                </a:cubicBezTo>
                <a:cubicBezTo>
                  <a:pt x="44" y="76"/>
                  <a:pt x="44" y="76"/>
                  <a:pt x="44" y="76"/>
                </a:cubicBezTo>
                <a:cubicBezTo>
                  <a:pt x="38" y="65"/>
                  <a:pt x="38" y="65"/>
                  <a:pt x="38" y="65"/>
                </a:cubicBezTo>
                <a:cubicBezTo>
                  <a:pt x="30" y="69"/>
                  <a:pt x="30" y="69"/>
                  <a:pt x="30" y="69"/>
                </a:cubicBezTo>
                <a:cubicBezTo>
                  <a:pt x="43" y="95"/>
                  <a:pt x="43" y="95"/>
                  <a:pt x="43" y="95"/>
                </a:cubicBezTo>
                <a:cubicBezTo>
                  <a:pt x="56" y="72"/>
                  <a:pt x="56" y="72"/>
                  <a:pt x="56" y="72"/>
                </a:cubicBezTo>
                <a:cubicBezTo>
                  <a:pt x="69" y="95"/>
                  <a:pt x="69" y="95"/>
                  <a:pt x="69" y="95"/>
                </a:cubicBezTo>
                <a:cubicBezTo>
                  <a:pt x="82" y="69"/>
                  <a:pt x="82" y="69"/>
                  <a:pt x="82" y="69"/>
                </a:cubicBezTo>
                <a:cubicBezTo>
                  <a:pt x="74" y="65"/>
                  <a:pt x="74" y="65"/>
                  <a:pt x="74" y="65"/>
                </a:cubicBezTo>
                <a:lnTo>
                  <a:pt x="68" y="76"/>
                </a:lnTo>
                <a:close/>
                <a:moveTo>
                  <a:pt x="56" y="23"/>
                </a:moveTo>
                <a:cubicBezTo>
                  <a:pt x="58" y="23"/>
                  <a:pt x="59" y="21"/>
                  <a:pt x="59" y="20"/>
                </a:cubicBezTo>
                <a:cubicBezTo>
                  <a:pt x="59" y="18"/>
                  <a:pt x="58" y="17"/>
                  <a:pt x="56" y="17"/>
                </a:cubicBezTo>
                <a:cubicBezTo>
                  <a:pt x="35" y="17"/>
                  <a:pt x="17" y="34"/>
                  <a:pt x="17" y="56"/>
                </a:cubicBezTo>
                <a:cubicBezTo>
                  <a:pt x="17" y="57"/>
                  <a:pt x="19" y="58"/>
                  <a:pt x="20" y="58"/>
                </a:cubicBezTo>
                <a:cubicBezTo>
                  <a:pt x="22" y="58"/>
                  <a:pt x="23" y="57"/>
                  <a:pt x="23" y="56"/>
                </a:cubicBezTo>
                <a:cubicBezTo>
                  <a:pt x="23" y="37"/>
                  <a:pt x="38" y="23"/>
                  <a:pt x="56" y="23"/>
                </a:cubicBezTo>
                <a:close/>
              </a:path>
            </a:pathLst>
          </a:custGeom>
          <a:solidFill>
            <a:schemeClr val="bg1"/>
          </a:solidFill>
          <a:ln>
            <a:noFill/>
          </a:ln>
        </p:spPr>
        <p:txBody>
          <a:bodyPr vert="horz" wrap="square" lIns="91440" tIns="45720" rIns="91440" bIns="45720" numCol="1" anchor="t" anchorCtr="0" compatLnSpc="1"/>
          <a:lstStyle/>
          <a:p>
            <a:endParaRPr lang="en-US"/>
          </a:p>
        </p:txBody>
      </p:sp>
      <p:pic>
        <p:nvPicPr>
          <p:cNvPr id="15" name="Graphic 39" descr="Single gea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6715" y="5168900"/>
            <a:ext cx="338455" cy="33845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descr="C:\Users\priyt\Downloads\PHOTO-2022-03-25-15-08-11.jpgPHOTO-2022-03-25-15-08-11"/>
          <p:cNvPicPr>
            <a:picLocks noChangeAspect="1"/>
          </p:cNvPicPr>
          <p:nvPr/>
        </p:nvPicPr>
        <p:blipFill>
          <a:blip r:embed="rId1">
            <a:lum bright="70000" contrast="-70000"/>
          </a:blip>
          <a:srcRect/>
          <a:stretch>
            <a:fillRect/>
          </a:stretch>
        </p:blipFill>
        <p:spPr>
          <a:xfrm>
            <a:off x="-17780" y="-30480"/>
            <a:ext cx="11293475" cy="6198235"/>
          </a:xfrm>
          <a:prstGeom prst="rect">
            <a:avLst/>
          </a:prstGeom>
        </p:spPr>
      </p:pic>
      <p:sp>
        <p:nvSpPr>
          <p:cNvPr id="2" name="Footer Placeholder 1"/>
          <p:cNvSpPr>
            <a:spLocks noGrp="1"/>
          </p:cNvSpPr>
          <p:nvPr>
            <p:ph type="ftr" sz="quarter" idx="11"/>
          </p:nvPr>
        </p:nvSpPr>
        <p:spPr/>
        <p:txBody>
          <a:bodyPr/>
          <a:lstStyle/>
          <a:p>
            <a:r>
              <a:rPr lang="en-IN" smtClean="0">
                <a:hlinkClick r:id="rId2"/>
              </a:rPr>
              <a:t>www.soulunileaders.com</a:t>
            </a:r>
            <a:endParaRPr lang="en-IN" smtClean="0"/>
          </a:p>
          <a:p>
            <a:r>
              <a:rPr lang="en-US" smtClean="0"/>
              <a:t>Email: soul@soulunileaders.com </a:t>
            </a:r>
            <a:endParaRPr lang="en-US" smtClean="0"/>
          </a:p>
          <a:p>
            <a:r>
              <a:rPr lang="en-US" smtClean="0"/>
              <a:t>| Phone: +91 </a:t>
            </a:r>
            <a:r>
              <a:rPr lang="en-US" dirty="0" smtClean="0">
                <a:sym typeface="+mn-ea"/>
              </a:rPr>
              <a:t>7077769334</a:t>
            </a:r>
            <a:r>
              <a:rPr lang="en-US" smtClean="0"/>
              <a:t> |</a:t>
            </a:r>
            <a:endParaRPr lang="en-IN" dirty="0"/>
          </a:p>
        </p:txBody>
      </p:sp>
      <p:sp>
        <p:nvSpPr>
          <p:cNvPr id="5" name="Rectangle 4"/>
          <p:cNvSpPr/>
          <p:nvPr/>
        </p:nvSpPr>
        <p:spPr>
          <a:xfrm>
            <a:off x="11265031" y="0"/>
            <a:ext cx="926969" cy="626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solidFill>
                <a:schemeClr val="tx1"/>
              </a:solidFill>
            </a:endParaRPr>
          </a:p>
        </p:txBody>
      </p:sp>
      <p:sp>
        <p:nvSpPr>
          <p:cNvPr id="45" name="Rectangle 4"/>
          <p:cNvSpPr/>
          <p:nvPr/>
        </p:nvSpPr>
        <p:spPr>
          <a:xfrm>
            <a:off x="11271250" y="-635"/>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2800" dirty="0" smtClean="0">
                <a:solidFill>
                  <a:schemeClr val="tx1"/>
                </a:solidFill>
                <a:latin typeface="Times New Roman" panose="02020603050405020304" pitchFamily="18" charset="0"/>
                <a:cs typeface="Times New Roman" panose="02020603050405020304" pitchFamily="18" charset="0"/>
                <a:sym typeface="+mn-ea"/>
              </a:rPr>
              <a:t>Team</a:t>
            </a:r>
            <a:endParaRPr lang="en-IN" sz="2800" dirty="0">
              <a:solidFill>
                <a:schemeClr val="tx1"/>
              </a:solidFill>
              <a:latin typeface="Times New Roman" panose="02020603050405020304" pitchFamily="18" charset="0"/>
              <a:cs typeface="Times New Roman" panose="02020603050405020304" pitchFamily="18" charset="0"/>
            </a:endParaRPr>
          </a:p>
        </p:txBody>
      </p:sp>
      <p:grpSp>
        <p:nvGrpSpPr>
          <p:cNvPr id="4" name="Group 3"/>
          <p:cNvGrpSpPr/>
          <p:nvPr/>
        </p:nvGrpSpPr>
        <p:grpSpPr>
          <a:xfrm>
            <a:off x="205740" y="1989455"/>
            <a:ext cx="2231390" cy="3442970"/>
            <a:chOff x="7964167" y="4099059"/>
            <a:chExt cx="1870396" cy="2437946"/>
          </a:xfrm>
        </p:grpSpPr>
        <p:sp>
          <p:nvSpPr>
            <p:cNvPr id="6" name="Rounded Rectangle 5"/>
            <p:cNvSpPr/>
            <p:nvPr/>
          </p:nvSpPr>
          <p:spPr>
            <a:xfrm>
              <a:off x="7964167" y="4099059"/>
              <a:ext cx="1870396" cy="2437946"/>
            </a:xfrm>
            <a:prstGeom prst="roundRect">
              <a:avLst/>
            </a:prstGeom>
            <a:noFill/>
            <a:ln>
              <a:solidFill>
                <a:srgbClr val="46B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8" name="Group 7"/>
            <p:cNvGrpSpPr/>
            <p:nvPr/>
          </p:nvGrpSpPr>
          <p:grpSpPr>
            <a:xfrm>
              <a:off x="8132605" y="4172546"/>
              <a:ext cx="1644993" cy="344274"/>
              <a:chOff x="8132606" y="4172546"/>
              <a:chExt cx="1644993" cy="344274"/>
            </a:xfrm>
          </p:grpSpPr>
          <p:sp>
            <p:nvSpPr>
              <p:cNvPr id="9" name="TextBox 267"/>
              <p:cNvSpPr txBox="1"/>
              <p:nvPr/>
            </p:nvSpPr>
            <p:spPr>
              <a:xfrm>
                <a:off x="8132606" y="4172546"/>
                <a:ext cx="1644993" cy="261241"/>
              </a:xfrm>
              <a:prstGeom prst="rect">
                <a:avLst/>
              </a:prstGeom>
              <a:noFill/>
              <a:ln w="6350">
                <a:noFill/>
                <a:prstDash val="dash"/>
              </a:ln>
            </p:spPr>
            <p:txBody>
              <a:bodyPr wrap="square" lIns="0" tIns="0" rIns="0" bIns="0" rtlCol="0">
                <a:spAutoFit/>
              </a:bodyPr>
              <a:p>
                <a:pPr algn="ctr"/>
                <a:r>
                  <a:rPr lang="en-IN" sz="1200" b="1" spc="-5" dirty="0" err="1">
                    <a:solidFill>
                      <a:srgbClr val="1F3863"/>
                    </a:solidFill>
                    <a:latin typeface="Calibri" panose="020F0502020204030204"/>
                    <a:cs typeface="Calibri" panose="020F0502020204030204"/>
                    <a:sym typeface="+mn-ea"/>
                  </a:rPr>
                  <a:t>Dr.</a:t>
                </a:r>
                <a:r>
                  <a:rPr lang="en-IN" sz="1200" b="1" spc="-5" dirty="0">
                    <a:solidFill>
                      <a:srgbClr val="1F3863"/>
                    </a:solidFill>
                    <a:latin typeface="Calibri" panose="020F0502020204030204"/>
                    <a:cs typeface="Calibri" panose="020F0502020204030204"/>
                    <a:sym typeface="+mn-ea"/>
                  </a:rPr>
                  <a:t> </a:t>
                </a:r>
                <a:r>
                  <a:rPr sz="1200" b="1" spc="-5" dirty="0" err="1">
                    <a:solidFill>
                      <a:srgbClr val="1F3863"/>
                    </a:solidFill>
                    <a:latin typeface="Calibri" panose="020F0502020204030204"/>
                    <a:cs typeface="Calibri" panose="020F0502020204030204"/>
                    <a:sym typeface="+mn-ea"/>
                  </a:rPr>
                  <a:t>Sasmita</a:t>
                </a:r>
                <a:r>
                  <a:rPr sz="1200" b="1" spc="-45" dirty="0">
                    <a:solidFill>
                      <a:srgbClr val="1F3863"/>
                    </a:solidFill>
                    <a:latin typeface="Calibri" panose="020F0502020204030204"/>
                    <a:cs typeface="Calibri" panose="020F0502020204030204"/>
                    <a:sym typeface="+mn-ea"/>
                  </a:rPr>
                  <a:t> </a:t>
                </a:r>
                <a:r>
                  <a:rPr sz="1200" b="1" spc="-10" dirty="0" err="1">
                    <a:solidFill>
                      <a:srgbClr val="1F3863"/>
                    </a:solidFill>
                    <a:latin typeface="Calibri" panose="020F0502020204030204"/>
                    <a:cs typeface="Calibri" panose="020F0502020204030204"/>
                    <a:sym typeface="+mn-ea"/>
                  </a:rPr>
                  <a:t>Samanta</a:t>
                </a:r>
                <a:r>
                  <a:rPr lang="en-US" sz="1200" b="1" spc="-10" dirty="0">
                    <a:solidFill>
                      <a:srgbClr val="1F3863"/>
                    </a:solidFill>
                    <a:latin typeface="Calibri" panose="020F0502020204030204"/>
                    <a:cs typeface="Calibri" panose="020F0502020204030204"/>
                    <a:sym typeface="+mn-ea"/>
                  </a:rPr>
                  <a:t> </a:t>
                </a:r>
                <a:endParaRPr lang="en-US" sz="1200" b="1" spc="-10" dirty="0">
                  <a:solidFill>
                    <a:srgbClr val="1F3863"/>
                  </a:solidFill>
                  <a:latin typeface="Calibri" panose="020F0502020204030204"/>
                  <a:cs typeface="Calibri" panose="020F0502020204030204"/>
                  <a:sym typeface="+mn-ea"/>
                </a:endParaRPr>
              </a:p>
              <a:p>
                <a:pPr algn="ctr"/>
                <a:endParaRPr lang="en-IN" altLang="en-US" sz="1200" b="1" dirty="0" smtClean="0"/>
              </a:p>
            </p:txBody>
          </p:sp>
          <p:sp>
            <p:nvSpPr>
              <p:cNvPr id="10" name="TextBox 268"/>
              <p:cNvSpPr txBox="1"/>
              <p:nvPr/>
            </p:nvSpPr>
            <p:spPr>
              <a:xfrm>
                <a:off x="8276712" y="4386425"/>
                <a:ext cx="1245306" cy="130395"/>
              </a:xfrm>
              <a:prstGeom prst="rect">
                <a:avLst/>
              </a:prstGeom>
              <a:noFill/>
              <a:ln w="6350">
                <a:noFill/>
                <a:prstDash val="dash"/>
              </a:ln>
            </p:spPr>
            <p:txBody>
              <a:bodyPr wrap="square" lIns="0" tIns="0" rIns="0" bIns="0" rtlCol="0">
                <a:spAutoFit/>
              </a:bodyPr>
              <a:p>
                <a:pPr algn="ctr"/>
                <a:r>
                  <a:rPr lang="en-IN" altLang="en-US" sz="1200" dirty="0" smtClean="0"/>
                  <a:t>CHAIRPERSON</a:t>
                </a:r>
                <a:endParaRPr lang="en-US" sz="1200" b="1" dirty="0" smtClean="0"/>
              </a:p>
            </p:txBody>
          </p:sp>
          <p:cxnSp>
            <p:nvCxnSpPr>
              <p:cNvPr id="11" name="Straight Connector 10"/>
              <p:cNvCxnSpPr/>
              <p:nvPr/>
            </p:nvCxnSpPr>
            <p:spPr>
              <a:xfrm>
                <a:off x="8207550" y="4386327"/>
                <a:ext cx="1383630" cy="0"/>
              </a:xfrm>
              <a:prstGeom prst="line">
                <a:avLst/>
              </a:prstGeom>
              <a:ln w="3175">
                <a:solidFill>
                  <a:srgbClr val="AAAAAA"/>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76525" y="1417320"/>
            <a:ext cx="2246630" cy="1482090"/>
            <a:chOff x="7964167" y="4099059"/>
            <a:chExt cx="1870396" cy="616467"/>
          </a:xfrm>
        </p:grpSpPr>
        <p:sp>
          <p:nvSpPr>
            <p:cNvPr id="13" name="Rounded Rectangle 12"/>
            <p:cNvSpPr/>
            <p:nvPr/>
          </p:nvSpPr>
          <p:spPr>
            <a:xfrm>
              <a:off x="7964167" y="4099059"/>
              <a:ext cx="1870396" cy="616467"/>
            </a:xfrm>
            <a:prstGeom prst="roundRect">
              <a:avLst/>
            </a:prstGeom>
            <a:noFill/>
            <a:ln>
              <a:solidFill>
                <a:srgbClr val="46B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4" name="Group 13"/>
            <p:cNvGrpSpPr/>
            <p:nvPr/>
          </p:nvGrpSpPr>
          <p:grpSpPr>
            <a:xfrm>
              <a:off x="8243924" y="4146783"/>
              <a:ext cx="1420678" cy="434263"/>
              <a:chOff x="8243925" y="4146783"/>
              <a:chExt cx="1420678" cy="434263"/>
            </a:xfrm>
          </p:grpSpPr>
          <p:sp>
            <p:nvSpPr>
              <p:cNvPr id="15" name="TextBox 267"/>
              <p:cNvSpPr txBox="1"/>
              <p:nvPr/>
            </p:nvSpPr>
            <p:spPr>
              <a:xfrm>
                <a:off x="8243925" y="4146783"/>
                <a:ext cx="1420678" cy="153456"/>
              </a:xfrm>
              <a:prstGeom prst="rect">
                <a:avLst/>
              </a:prstGeom>
              <a:noFill/>
              <a:ln w="6350">
                <a:noFill/>
                <a:prstDash val="dash"/>
              </a:ln>
            </p:spPr>
            <p:txBody>
              <a:bodyPr wrap="square" lIns="0" tIns="0" rIns="0" bIns="0" rtlCol="0">
                <a:spAutoFit/>
              </a:bodyPr>
              <a:p>
                <a:pPr algn="ctr"/>
                <a:r>
                  <a:rPr lang="en-IN" altLang="en-US" sz="1200" b="1" dirty="0" smtClean="0"/>
                  <a:t>SATYA NARAYANA MOHAPATRA</a:t>
                </a:r>
                <a:endParaRPr lang="en-US" sz="1200" b="1" dirty="0" smtClean="0"/>
              </a:p>
            </p:txBody>
          </p:sp>
          <p:sp>
            <p:nvSpPr>
              <p:cNvPr id="16" name="TextBox 268"/>
              <p:cNvSpPr txBox="1"/>
              <p:nvPr/>
            </p:nvSpPr>
            <p:spPr>
              <a:xfrm>
                <a:off x="8276712" y="4503587"/>
                <a:ext cx="1245306" cy="77459"/>
              </a:xfrm>
              <a:prstGeom prst="rect">
                <a:avLst/>
              </a:prstGeom>
              <a:noFill/>
              <a:ln w="6350">
                <a:noFill/>
                <a:prstDash val="dash"/>
              </a:ln>
            </p:spPr>
            <p:txBody>
              <a:bodyPr wrap="square" lIns="0" tIns="0" rIns="0" bIns="0" rtlCol="0">
                <a:spAutoFit/>
              </a:bodyPr>
              <a:p>
                <a:pPr algn="ctr"/>
                <a:endParaRPr lang="en-US" sz="1200" b="1" dirty="0" smtClean="0"/>
              </a:p>
            </p:txBody>
          </p:sp>
          <p:cxnSp>
            <p:nvCxnSpPr>
              <p:cNvPr id="17" name="Straight Connector 16"/>
              <p:cNvCxnSpPr/>
              <p:nvPr/>
            </p:nvCxnSpPr>
            <p:spPr>
              <a:xfrm>
                <a:off x="8262448" y="4296100"/>
                <a:ext cx="1383630" cy="0"/>
              </a:xfrm>
              <a:prstGeom prst="line">
                <a:avLst/>
              </a:prstGeom>
              <a:ln w="3175">
                <a:solidFill>
                  <a:srgbClr val="AAAAAA"/>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8" name="Group 17"/>
          <p:cNvGrpSpPr/>
          <p:nvPr/>
        </p:nvGrpSpPr>
        <p:grpSpPr>
          <a:xfrm>
            <a:off x="5046980" y="1391285"/>
            <a:ext cx="2414905" cy="1683385"/>
            <a:chOff x="7964167" y="4099059"/>
            <a:chExt cx="1870396" cy="616467"/>
          </a:xfrm>
        </p:grpSpPr>
        <p:sp>
          <p:nvSpPr>
            <p:cNvPr id="25" name="Rounded Rectangle 24"/>
            <p:cNvSpPr/>
            <p:nvPr/>
          </p:nvSpPr>
          <p:spPr>
            <a:xfrm>
              <a:off x="7964167" y="4099059"/>
              <a:ext cx="1870396" cy="616467"/>
            </a:xfrm>
            <a:prstGeom prst="roundRect">
              <a:avLst/>
            </a:prstGeom>
            <a:noFill/>
            <a:ln>
              <a:solidFill>
                <a:srgbClr val="46B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33" name="Group 32"/>
            <p:cNvGrpSpPr/>
            <p:nvPr/>
          </p:nvGrpSpPr>
          <p:grpSpPr>
            <a:xfrm>
              <a:off x="8152005" y="4153055"/>
              <a:ext cx="1468679" cy="509302"/>
              <a:chOff x="8152006" y="4153055"/>
              <a:chExt cx="1468679" cy="509302"/>
            </a:xfrm>
          </p:grpSpPr>
          <p:sp>
            <p:nvSpPr>
              <p:cNvPr id="41" name="TextBox 267"/>
              <p:cNvSpPr txBox="1"/>
              <p:nvPr/>
            </p:nvSpPr>
            <p:spPr>
              <a:xfrm>
                <a:off x="8200007" y="4153055"/>
                <a:ext cx="1420678" cy="67437"/>
              </a:xfrm>
              <a:prstGeom prst="rect">
                <a:avLst/>
              </a:prstGeom>
              <a:noFill/>
              <a:ln w="6350">
                <a:noFill/>
                <a:prstDash val="dash"/>
              </a:ln>
            </p:spPr>
            <p:txBody>
              <a:bodyPr wrap="square" lIns="0" tIns="0" rIns="0" bIns="0" rtlCol="0">
                <a:spAutoFit/>
              </a:bodyPr>
              <a:p>
                <a:pPr algn="ctr"/>
                <a:r>
                  <a:rPr lang="en-IN" altLang="en-US" sz="1200" b="1" dirty="0" smtClean="0"/>
                  <a:t>HIMANSU TRIPATHY</a:t>
                </a:r>
                <a:endParaRPr lang="en-IN" altLang="en-US" sz="1200" b="1" dirty="0" smtClean="0"/>
              </a:p>
            </p:txBody>
          </p:sp>
          <p:sp>
            <p:nvSpPr>
              <p:cNvPr id="50" name="TextBox 268"/>
              <p:cNvSpPr txBox="1"/>
              <p:nvPr/>
            </p:nvSpPr>
            <p:spPr>
              <a:xfrm>
                <a:off x="8276712" y="4503587"/>
                <a:ext cx="1245306" cy="158770"/>
              </a:xfrm>
              <a:prstGeom prst="rect">
                <a:avLst/>
              </a:prstGeom>
              <a:noFill/>
              <a:ln w="6350">
                <a:noFill/>
                <a:prstDash val="dash"/>
              </a:ln>
            </p:spPr>
            <p:txBody>
              <a:bodyPr wrap="square" lIns="0" tIns="0" rIns="0" bIns="0" rtlCol="0">
                <a:spAutoFit/>
              </a:bodyPr>
              <a:p>
                <a:pPr algn="ctr"/>
                <a:endParaRPr lang="en-US" sz="1200" b="1" dirty="0" smtClean="0"/>
              </a:p>
            </p:txBody>
          </p:sp>
          <p:cxnSp>
            <p:nvCxnSpPr>
              <p:cNvPr id="58" name="Straight Connector 57"/>
              <p:cNvCxnSpPr/>
              <p:nvPr/>
            </p:nvCxnSpPr>
            <p:spPr>
              <a:xfrm>
                <a:off x="8152006" y="4235078"/>
                <a:ext cx="1383630" cy="0"/>
              </a:xfrm>
              <a:prstGeom prst="line">
                <a:avLst/>
              </a:prstGeom>
              <a:ln w="3175">
                <a:solidFill>
                  <a:srgbClr val="AAAAAA"/>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60" name="Group 59"/>
          <p:cNvGrpSpPr/>
          <p:nvPr/>
        </p:nvGrpSpPr>
        <p:grpSpPr>
          <a:xfrm>
            <a:off x="5337810" y="4408170"/>
            <a:ext cx="1708785" cy="1431290"/>
            <a:chOff x="7921541" y="4099059"/>
            <a:chExt cx="1913022" cy="1880608"/>
          </a:xfrm>
        </p:grpSpPr>
        <p:sp>
          <p:nvSpPr>
            <p:cNvPr id="61" name="Rounded Rectangle 60"/>
            <p:cNvSpPr/>
            <p:nvPr/>
          </p:nvSpPr>
          <p:spPr>
            <a:xfrm>
              <a:off x="7921541" y="4099059"/>
              <a:ext cx="1913022" cy="1880608"/>
            </a:xfrm>
            <a:prstGeom prst="roundRect">
              <a:avLst/>
            </a:prstGeom>
            <a:noFill/>
            <a:ln>
              <a:solidFill>
                <a:srgbClr val="46B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62" name="Group 61"/>
            <p:cNvGrpSpPr/>
            <p:nvPr/>
          </p:nvGrpSpPr>
          <p:grpSpPr>
            <a:xfrm>
              <a:off x="8189026" y="4240982"/>
              <a:ext cx="1420678" cy="421375"/>
              <a:chOff x="8189027" y="4240982"/>
              <a:chExt cx="1420678" cy="421375"/>
            </a:xfrm>
          </p:grpSpPr>
          <p:sp>
            <p:nvSpPr>
              <p:cNvPr id="63" name="TextBox 267"/>
              <p:cNvSpPr txBox="1"/>
              <p:nvPr/>
            </p:nvSpPr>
            <p:spPr>
              <a:xfrm>
                <a:off x="8189027" y="4240982"/>
                <a:ext cx="1420678" cy="241959"/>
              </a:xfrm>
              <a:prstGeom prst="rect">
                <a:avLst/>
              </a:prstGeom>
              <a:noFill/>
              <a:ln w="6350">
                <a:noFill/>
                <a:prstDash val="dash"/>
              </a:ln>
            </p:spPr>
            <p:txBody>
              <a:bodyPr wrap="square" lIns="0" tIns="0" rIns="0" bIns="0" rtlCol="0">
                <a:spAutoFit/>
              </a:bodyPr>
              <a:p>
                <a:pPr algn="ctr"/>
                <a:r>
                  <a:rPr lang="en-IN" altLang="en-US" sz="1200" b="1" dirty="0" smtClean="0"/>
                  <a:t>PABITRA BEHERA</a:t>
                </a:r>
                <a:endParaRPr lang="en-IN" altLang="en-US" sz="1200" b="1" dirty="0" smtClean="0"/>
              </a:p>
            </p:txBody>
          </p:sp>
          <p:sp>
            <p:nvSpPr>
              <p:cNvPr id="64" name="TextBox 268"/>
              <p:cNvSpPr txBox="1"/>
              <p:nvPr/>
            </p:nvSpPr>
            <p:spPr>
              <a:xfrm>
                <a:off x="8276712" y="4503587"/>
                <a:ext cx="1245306" cy="158770"/>
              </a:xfrm>
              <a:prstGeom prst="rect">
                <a:avLst/>
              </a:prstGeom>
              <a:noFill/>
              <a:ln w="6350">
                <a:noFill/>
                <a:prstDash val="dash"/>
              </a:ln>
            </p:spPr>
            <p:txBody>
              <a:bodyPr wrap="square" lIns="0" tIns="0" rIns="0" bIns="0" rtlCol="0">
                <a:spAutoFit/>
              </a:bodyPr>
              <a:p>
                <a:pPr algn="ctr"/>
                <a:endParaRPr lang="en-US" sz="1200" b="1" dirty="0" smtClean="0"/>
              </a:p>
            </p:txBody>
          </p:sp>
          <p:cxnSp>
            <p:nvCxnSpPr>
              <p:cNvPr id="65" name="Straight Connector 64"/>
              <p:cNvCxnSpPr/>
              <p:nvPr/>
            </p:nvCxnSpPr>
            <p:spPr>
              <a:xfrm>
                <a:off x="8202383" y="4503472"/>
                <a:ext cx="1383630" cy="0"/>
              </a:xfrm>
              <a:prstGeom prst="line">
                <a:avLst/>
              </a:prstGeom>
              <a:ln w="3175">
                <a:solidFill>
                  <a:srgbClr val="AAAAAA"/>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66" name="Group 65"/>
          <p:cNvGrpSpPr/>
          <p:nvPr/>
        </p:nvGrpSpPr>
        <p:grpSpPr>
          <a:xfrm>
            <a:off x="7602855" y="1412240"/>
            <a:ext cx="3251835" cy="1899920"/>
            <a:chOff x="7964167" y="4099059"/>
            <a:chExt cx="1870396" cy="616467"/>
          </a:xfrm>
        </p:grpSpPr>
        <p:sp>
          <p:nvSpPr>
            <p:cNvPr id="67" name="Rounded Rectangle 66"/>
            <p:cNvSpPr/>
            <p:nvPr/>
          </p:nvSpPr>
          <p:spPr>
            <a:xfrm>
              <a:off x="7964167" y="4099059"/>
              <a:ext cx="1870396" cy="616467"/>
            </a:xfrm>
            <a:prstGeom prst="roundRect">
              <a:avLst/>
            </a:prstGeom>
            <a:noFill/>
            <a:ln>
              <a:solidFill>
                <a:srgbClr val="46B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68" name="Group 67"/>
            <p:cNvGrpSpPr/>
            <p:nvPr/>
          </p:nvGrpSpPr>
          <p:grpSpPr>
            <a:xfrm>
              <a:off x="8079625" y="4148608"/>
              <a:ext cx="1720663" cy="59751"/>
              <a:chOff x="8079626" y="4148608"/>
              <a:chExt cx="1720663" cy="59751"/>
            </a:xfrm>
          </p:grpSpPr>
          <p:sp>
            <p:nvSpPr>
              <p:cNvPr id="69" name="TextBox 267"/>
              <p:cNvSpPr txBox="1"/>
              <p:nvPr/>
            </p:nvSpPr>
            <p:spPr>
              <a:xfrm>
                <a:off x="8079626" y="4148608"/>
                <a:ext cx="1720663" cy="59751"/>
              </a:xfrm>
              <a:prstGeom prst="rect">
                <a:avLst/>
              </a:prstGeom>
              <a:noFill/>
              <a:ln w="6350">
                <a:noFill/>
                <a:prstDash val="dash"/>
              </a:ln>
            </p:spPr>
            <p:txBody>
              <a:bodyPr wrap="square" lIns="0" tIns="0" rIns="0" bIns="0" rtlCol="0">
                <a:spAutoFit/>
              </a:bodyPr>
              <a:p>
                <a:pPr algn="ctr"/>
                <a:r>
                  <a:rPr lang="en-US" sz="1200" b="1" spc="-10" dirty="0">
                    <a:solidFill>
                      <a:srgbClr val="1F3863"/>
                    </a:solidFill>
                    <a:latin typeface="Calibri" panose="020F0502020204030204"/>
                    <a:cs typeface="Calibri" panose="020F0502020204030204"/>
                    <a:sym typeface="+mn-ea"/>
                  </a:rPr>
                  <a:t>PARTHA SARATHI PATTANAYAK</a:t>
                </a:r>
                <a:endParaRPr lang="en-US" sz="1200" b="1" dirty="0" smtClean="0"/>
              </a:p>
            </p:txBody>
          </p:sp>
          <p:cxnSp>
            <p:nvCxnSpPr>
              <p:cNvPr id="70" name="Straight Connector 69"/>
              <p:cNvCxnSpPr/>
              <p:nvPr/>
            </p:nvCxnSpPr>
            <p:spPr>
              <a:xfrm>
                <a:off x="8269056" y="4208271"/>
                <a:ext cx="1383630" cy="0"/>
              </a:xfrm>
              <a:prstGeom prst="line">
                <a:avLst/>
              </a:prstGeom>
              <a:ln w="3175">
                <a:solidFill>
                  <a:srgbClr val="AAAAAA"/>
                </a:solidFill>
                <a:prstDash val="dash"/>
              </a:ln>
            </p:spPr>
            <p:style>
              <a:lnRef idx="1">
                <a:schemeClr val="accent1"/>
              </a:lnRef>
              <a:fillRef idx="0">
                <a:schemeClr val="accent1"/>
              </a:fillRef>
              <a:effectRef idx="0">
                <a:schemeClr val="accent1"/>
              </a:effectRef>
              <a:fontRef idx="minor">
                <a:schemeClr val="tx1"/>
              </a:fontRef>
            </p:style>
          </p:cxnSp>
        </p:grpSp>
      </p:grpSp>
      <p:sp>
        <p:nvSpPr>
          <p:cNvPr id="71" name="Text Box 70"/>
          <p:cNvSpPr txBox="1"/>
          <p:nvPr/>
        </p:nvSpPr>
        <p:spPr>
          <a:xfrm>
            <a:off x="2747010" y="1896745"/>
            <a:ext cx="2226310" cy="822325"/>
          </a:xfrm>
          <a:prstGeom prst="rect">
            <a:avLst/>
          </a:prstGeom>
          <a:noFill/>
        </p:spPr>
        <p:txBody>
          <a:bodyPr wrap="square" rtlCol="0">
            <a:spAutoFit/>
          </a:bodyPr>
          <a:p>
            <a:pPr marL="25400" marR="5080" indent="0">
              <a:lnSpc>
                <a:spcPct val="119000"/>
              </a:lnSpc>
              <a:spcBef>
                <a:spcPts val="1025"/>
              </a:spcBef>
              <a:buSzPct val="125000"/>
              <a:buNone/>
              <a:tabLst>
                <a:tab pos="254000" algn="l"/>
                <a:tab pos="254635" algn="l"/>
              </a:tabLst>
            </a:pPr>
            <a:r>
              <a:rPr sz="1000" spc="-10">
                <a:solidFill>
                  <a:srgbClr val="2E5496"/>
                </a:solidFill>
                <a:latin typeface="Arial MT"/>
                <a:cs typeface="Arial MT"/>
                <a:sym typeface="+mn-ea"/>
              </a:rPr>
              <a:t>More</a:t>
            </a:r>
            <a:r>
              <a:rPr sz="1000" spc="295">
                <a:solidFill>
                  <a:srgbClr val="2E5496"/>
                </a:solidFill>
                <a:latin typeface="Arial MT"/>
                <a:cs typeface="Arial MT"/>
                <a:sym typeface="+mn-ea"/>
              </a:rPr>
              <a:t> </a:t>
            </a:r>
            <a:r>
              <a:rPr sz="1000" spc="-5">
                <a:solidFill>
                  <a:srgbClr val="2E5496"/>
                </a:solidFill>
                <a:latin typeface="Arial MT"/>
                <a:cs typeface="Arial MT"/>
                <a:sym typeface="+mn-ea"/>
              </a:rPr>
              <a:t>than</a:t>
            </a:r>
            <a:r>
              <a:rPr sz="1000" spc="305">
                <a:solidFill>
                  <a:srgbClr val="2E5496"/>
                </a:solidFill>
                <a:latin typeface="Arial MT"/>
                <a:cs typeface="Arial MT"/>
                <a:sym typeface="+mn-ea"/>
              </a:rPr>
              <a:t> </a:t>
            </a:r>
            <a:r>
              <a:rPr sz="1000" spc="-5">
                <a:solidFill>
                  <a:srgbClr val="2E5496"/>
                </a:solidFill>
                <a:latin typeface="Arial MT"/>
                <a:cs typeface="Arial MT"/>
                <a:sym typeface="+mn-ea"/>
              </a:rPr>
              <a:t>25</a:t>
            </a:r>
            <a:r>
              <a:rPr sz="1000" spc="300">
                <a:solidFill>
                  <a:srgbClr val="2E5496"/>
                </a:solidFill>
                <a:latin typeface="Arial MT"/>
                <a:cs typeface="Arial MT"/>
                <a:sym typeface="+mn-ea"/>
              </a:rPr>
              <a:t> </a:t>
            </a:r>
            <a:r>
              <a:rPr sz="1000" spc="-10">
                <a:solidFill>
                  <a:srgbClr val="2E5496"/>
                </a:solidFill>
                <a:latin typeface="Arial MT"/>
                <a:cs typeface="Arial MT"/>
                <a:sym typeface="+mn-ea"/>
              </a:rPr>
              <a:t>years</a:t>
            </a:r>
            <a:r>
              <a:rPr sz="1000" spc="290">
                <a:solidFill>
                  <a:srgbClr val="2E5496"/>
                </a:solidFill>
                <a:latin typeface="Arial MT"/>
                <a:cs typeface="Arial MT"/>
                <a:sym typeface="+mn-ea"/>
              </a:rPr>
              <a:t> </a:t>
            </a:r>
            <a:r>
              <a:rPr sz="1000" spc="-10">
                <a:solidFill>
                  <a:srgbClr val="2E5496"/>
                </a:solidFill>
                <a:latin typeface="Arial MT"/>
                <a:cs typeface="Arial MT"/>
                <a:sym typeface="+mn-ea"/>
              </a:rPr>
              <a:t>of</a:t>
            </a:r>
            <a:r>
              <a:rPr sz="1000" spc="285">
                <a:solidFill>
                  <a:srgbClr val="2E5496"/>
                </a:solidFill>
                <a:latin typeface="Arial MT"/>
                <a:cs typeface="Arial MT"/>
                <a:sym typeface="+mn-ea"/>
              </a:rPr>
              <a:t> </a:t>
            </a:r>
            <a:r>
              <a:rPr sz="1000" spc="-10">
                <a:solidFill>
                  <a:srgbClr val="2E5496"/>
                </a:solidFill>
                <a:latin typeface="Arial MT"/>
                <a:cs typeface="Arial MT"/>
                <a:sym typeface="+mn-ea"/>
              </a:rPr>
              <a:t>overall</a:t>
            </a:r>
            <a:r>
              <a:rPr sz="1000" spc="290">
                <a:solidFill>
                  <a:srgbClr val="2E5496"/>
                </a:solidFill>
                <a:latin typeface="Arial MT"/>
                <a:cs typeface="Arial MT"/>
                <a:sym typeface="+mn-ea"/>
              </a:rPr>
              <a:t> </a:t>
            </a:r>
            <a:r>
              <a:rPr sz="1000" spc="-5">
                <a:solidFill>
                  <a:srgbClr val="2E5496"/>
                </a:solidFill>
                <a:latin typeface="Arial MT"/>
                <a:cs typeface="Arial MT"/>
                <a:sym typeface="+mn-ea"/>
              </a:rPr>
              <a:t>IT</a:t>
            </a:r>
            <a:r>
              <a:rPr sz="1000" spc="280">
                <a:solidFill>
                  <a:srgbClr val="2E5496"/>
                </a:solidFill>
                <a:latin typeface="Arial MT"/>
                <a:cs typeface="Arial MT"/>
                <a:sym typeface="+mn-ea"/>
              </a:rPr>
              <a:t> </a:t>
            </a:r>
            <a:r>
              <a:rPr sz="1000" spc="-5">
                <a:solidFill>
                  <a:srgbClr val="2E5496"/>
                </a:solidFill>
                <a:latin typeface="Arial MT"/>
                <a:cs typeface="Arial MT"/>
                <a:sym typeface="+mn-ea"/>
              </a:rPr>
              <a:t>and</a:t>
            </a:r>
            <a:r>
              <a:rPr sz="1000" spc="295">
                <a:solidFill>
                  <a:srgbClr val="2E5496"/>
                </a:solidFill>
                <a:latin typeface="Arial MT"/>
                <a:cs typeface="Arial MT"/>
                <a:sym typeface="+mn-ea"/>
              </a:rPr>
              <a:t> </a:t>
            </a:r>
            <a:r>
              <a:rPr sz="1000" spc="-10">
                <a:solidFill>
                  <a:srgbClr val="2E5496"/>
                </a:solidFill>
                <a:latin typeface="Arial MT"/>
                <a:cs typeface="Arial MT"/>
                <a:sym typeface="+mn-ea"/>
              </a:rPr>
              <a:t>IAF</a:t>
            </a:r>
            <a:r>
              <a:rPr sz="1000" spc="305">
                <a:solidFill>
                  <a:srgbClr val="2E5496"/>
                </a:solidFill>
                <a:latin typeface="Arial MT"/>
                <a:cs typeface="Arial MT"/>
                <a:sym typeface="+mn-ea"/>
              </a:rPr>
              <a:t> </a:t>
            </a:r>
            <a:r>
              <a:rPr sz="1000" spc="-10">
                <a:solidFill>
                  <a:srgbClr val="2E5496"/>
                </a:solidFill>
                <a:latin typeface="Arial MT"/>
                <a:cs typeface="Arial MT"/>
                <a:sym typeface="+mn-ea"/>
              </a:rPr>
              <a:t>Experience</a:t>
            </a:r>
            <a:r>
              <a:rPr sz="1000" spc="300">
                <a:solidFill>
                  <a:srgbClr val="2E5496"/>
                </a:solidFill>
                <a:latin typeface="Arial MT"/>
                <a:cs typeface="Arial MT"/>
                <a:sym typeface="+mn-ea"/>
              </a:rPr>
              <a:t> </a:t>
            </a:r>
            <a:r>
              <a:rPr sz="1000" spc="-10">
                <a:solidFill>
                  <a:srgbClr val="2E5496"/>
                </a:solidFill>
                <a:latin typeface="Arial MT"/>
                <a:cs typeface="Arial MT"/>
                <a:sym typeface="+mn-ea"/>
              </a:rPr>
              <a:t>(Business</a:t>
            </a:r>
            <a:r>
              <a:rPr sz="1000" spc="295">
                <a:solidFill>
                  <a:srgbClr val="2E5496"/>
                </a:solidFill>
                <a:latin typeface="Arial MT"/>
                <a:cs typeface="Arial MT"/>
                <a:sym typeface="+mn-ea"/>
              </a:rPr>
              <a:t> </a:t>
            </a:r>
            <a:r>
              <a:rPr sz="1000" spc="-10">
                <a:solidFill>
                  <a:srgbClr val="2E5496"/>
                </a:solidFill>
                <a:latin typeface="Arial MT"/>
                <a:cs typeface="Arial MT"/>
                <a:sym typeface="+mn-ea"/>
              </a:rPr>
              <a:t>Development,</a:t>
            </a:r>
            <a:r>
              <a:rPr sz="1000" spc="295">
                <a:solidFill>
                  <a:srgbClr val="2E5496"/>
                </a:solidFill>
                <a:latin typeface="Arial MT"/>
                <a:cs typeface="Arial MT"/>
                <a:sym typeface="+mn-ea"/>
              </a:rPr>
              <a:t> </a:t>
            </a:r>
            <a:r>
              <a:rPr sz="1000" spc="-5">
                <a:solidFill>
                  <a:srgbClr val="2E5496"/>
                </a:solidFill>
                <a:latin typeface="Arial MT"/>
                <a:cs typeface="Arial MT"/>
                <a:sym typeface="+mn-ea"/>
              </a:rPr>
              <a:t>Project</a:t>
            </a:r>
            <a:r>
              <a:rPr sz="1000" spc="290">
                <a:solidFill>
                  <a:srgbClr val="2E5496"/>
                </a:solidFill>
                <a:latin typeface="Arial MT"/>
                <a:cs typeface="Arial MT"/>
                <a:sym typeface="+mn-ea"/>
              </a:rPr>
              <a:t> </a:t>
            </a:r>
            <a:r>
              <a:rPr sz="1000" spc="-10">
                <a:solidFill>
                  <a:srgbClr val="2E5496"/>
                </a:solidFill>
                <a:latin typeface="Arial MT"/>
                <a:cs typeface="Arial MT"/>
                <a:sym typeface="+mn-ea"/>
              </a:rPr>
              <a:t>Management,</a:t>
            </a:r>
            <a:r>
              <a:rPr lang="en-IN" sz="1000" spc="-15">
                <a:solidFill>
                  <a:srgbClr val="2E5496"/>
                </a:solidFill>
                <a:latin typeface="Arial MT"/>
                <a:cs typeface="Arial MT"/>
                <a:sym typeface="+mn-ea"/>
              </a:rPr>
              <a:t> </a:t>
            </a:r>
            <a:r>
              <a:rPr sz="1000" spc="-30">
                <a:solidFill>
                  <a:srgbClr val="2E5496"/>
                </a:solidFill>
                <a:latin typeface="Arial MT"/>
                <a:cs typeface="Arial MT"/>
                <a:sym typeface="+mn-ea"/>
              </a:rPr>
              <a:t> </a:t>
            </a:r>
            <a:r>
              <a:rPr sz="1000">
                <a:solidFill>
                  <a:srgbClr val="2E5496"/>
                </a:solidFill>
                <a:latin typeface="Arial MT"/>
                <a:cs typeface="Arial MT"/>
                <a:sym typeface="+mn-ea"/>
              </a:rPr>
              <a:t>in</a:t>
            </a:r>
            <a:r>
              <a:rPr sz="1000" spc="-10">
                <a:solidFill>
                  <a:srgbClr val="2E5496"/>
                </a:solidFill>
                <a:latin typeface="Arial MT"/>
                <a:cs typeface="Arial MT"/>
                <a:sym typeface="+mn-ea"/>
              </a:rPr>
              <a:t> </a:t>
            </a:r>
            <a:r>
              <a:rPr sz="1000" spc="-5">
                <a:solidFill>
                  <a:srgbClr val="2E5496"/>
                </a:solidFill>
                <a:latin typeface="Arial MT"/>
                <a:cs typeface="Arial MT"/>
                <a:sym typeface="+mn-ea"/>
              </a:rPr>
              <a:t>India </a:t>
            </a:r>
            <a:r>
              <a:rPr sz="1000">
                <a:solidFill>
                  <a:srgbClr val="2E5496"/>
                </a:solidFill>
                <a:latin typeface="Arial MT"/>
                <a:cs typeface="Arial MT"/>
                <a:sym typeface="+mn-ea"/>
              </a:rPr>
              <a:t>&amp;Abroad.</a:t>
            </a:r>
            <a:endParaRPr lang="en-US" sz="1000"/>
          </a:p>
        </p:txBody>
      </p:sp>
      <p:sp>
        <p:nvSpPr>
          <p:cNvPr id="72" name="Text Box 71"/>
          <p:cNvSpPr txBox="1"/>
          <p:nvPr/>
        </p:nvSpPr>
        <p:spPr>
          <a:xfrm>
            <a:off x="5146675" y="1762760"/>
            <a:ext cx="2239645" cy="1198880"/>
          </a:xfrm>
          <a:prstGeom prst="rect">
            <a:avLst/>
          </a:prstGeom>
          <a:noFill/>
        </p:spPr>
        <p:txBody>
          <a:bodyPr wrap="square" rtlCol="0">
            <a:spAutoFit/>
          </a:bodyPr>
          <a:p>
            <a:pPr marL="12700" indent="0">
              <a:lnSpc>
                <a:spcPct val="100000"/>
              </a:lnSpc>
              <a:spcBef>
                <a:spcPts val="415"/>
              </a:spcBef>
              <a:buSzPct val="125000"/>
              <a:buNone/>
              <a:tabLst>
                <a:tab pos="240665" algn="l"/>
                <a:tab pos="241300" algn="l"/>
              </a:tabLst>
            </a:pPr>
            <a:r>
              <a:rPr lang="en-IN" sz="1200">
                <a:solidFill>
                  <a:srgbClr val="2E5496"/>
                </a:solidFill>
                <a:latin typeface="Arial MT"/>
                <a:cs typeface="Arial MT"/>
                <a:sym typeface="+mn-ea"/>
              </a:rPr>
              <a:t>20+ years as </a:t>
            </a:r>
            <a:r>
              <a:rPr sz="1200">
                <a:solidFill>
                  <a:srgbClr val="2E5496"/>
                </a:solidFill>
                <a:latin typeface="Arial MT"/>
                <a:cs typeface="Arial MT"/>
                <a:sym typeface="+mn-ea"/>
              </a:rPr>
              <a:t>business</a:t>
            </a:r>
            <a:r>
              <a:rPr sz="1200" spc="-15">
                <a:solidFill>
                  <a:srgbClr val="2E5496"/>
                </a:solidFill>
                <a:latin typeface="Arial MT"/>
                <a:cs typeface="Arial MT"/>
                <a:sym typeface="+mn-ea"/>
              </a:rPr>
              <a:t> </a:t>
            </a:r>
            <a:r>
              <a:rPr sz="1200" spc="-5">
                <a:solidFill>
                  <a:srgbClr val="2E5496"/>
                </a:solidFill>
                <a:latin typeface="Arial MT"/>
                <a:cs typeface="Arial MT"/>
                <a:sym typeface="+mn-ea"/>
              </a:rPr>
              <a:t>consultant</a:t>
            </a:r>
            <a:r>
              <a:rPr sz="1200" spc="-10">
                <a:solidFill>
                  <a:srgbClr val="2E5496"/>
                </a:solidFill>
                <a:latin typeface="Arial MT"/>
                <a:cs typeface="Arial MT"/>
                <a:sym typeface="+mn-ea"/>
              </a:rPr>
              <a:t> </a:t>
            </a:r>
            <a:r>
              <a:rPr sz="1200">
                <a:solidFill>
                  <a:srgbClr val="2E5496"/>
                </a:solidFill>
                <a:latin typeface="Arial MT"/>
                <a:cs typeface="Arial MT"/>
                <a:sym typeface="+mn-ea"/>
              </a:rPr>
              <a:t>specializing</a:t>
            </a:r>
            <a:r>
              <a:rPr sz="1200" spc="-35">
                <a:solidFill>
                  <a:srgbClr val="2E5496"/>
                </a:solidFill>
                <a:latin typeface="Arial MT"/>
                <a:cs typeface="Arial MT"/>
                <a:sym typeface="+mn-ea"/>
              </a:rPr>
              <a:t> </a:t>
            </a:r>
            <a:r>
              <a:rPr sz="1200">
                <a:solidFill>
                  <a:srgbClr val="2E5496"/>
                </a:solidFill>
                <a:latin typeface="Arial MT"/>
                <a:cs typeface="Arial MT"/>
                <a:sym typeface="+mn-ea"/>
              </a:rPr>
              <a:t>in</a:t>
            </a:r>
            <a:r>
              <a:rPr sz="1200" spc="-20">
                <a:solidFill>
                  <a:srgbClr val="2E5496"/>
                </a:solidFill>
                <a:latin typeface="Arial MT"/>
                <a:cs typeface="Arial MT"/>
                <a:sym typeface="+mn-ea"/>
              </a:rPr>
              <a:t> </a:t>
            </a:r>
            <a:r>
              <a:rPr sz="1200" spc="-5">
                <a:solidFill>
                  <a:srgbClr val="2E5496"/>
                </a:solidFill>
                <a:latin typeface="Arial MT"/>
                <a:cs typeface="Arial MT"/>
                <a:sym typeface="+mn-ea"/>
              </a:rPr>
              <a:t>digital</a:t>
            </a:r>
            <a:r>
              <a:rPr sz="1200" spc="20">
                <a:solidFill>
                  <a:srgbClr val="2E5496"/>
                </a:solidFill>
                <a:latin typeface="Arial MT"/>
                <a:cs typeface="Arial MT"/>
                <a:sym typeface="+mn-ea"/>
              </a:rPr>
              <a:t> </a:t>
            </a:r>
            <a:r>
              <a:rPr sz="1200" spc="-5">
                <a:solidFill>
                  <a:srgbClr val="2E5496"/>
                </a:solidFill>
                <a:latin typeface="Arial MT"/>
                <a:cs typeface="Arial MT"/>
                <a:sym typeface="+mn-ea"/>
              </a:rPr>
              <a:t>technologies,</a:t>
            </a:r>
            <a:r>
              <a:rPr sz="1200" spc="-65">
                <a:solidFill>
                  <a:srgbClr val="2E5496"/>
                </a:solidFill>
                <a:latin typeface="Arial MT"/>
                <a:cs typeface="Arial MT"/>
                <a:sym typeface="+mn-ea"/>
              </a:rPr>
              <a:t> </a:t>
            </a:r>
            <a:r>
              <a:rPr sz="1200" spc="-5">
                <a:solidFill>
                  <a:srgbClr val="2E5496"/>
                </a:solidFill>
                <a:latin typeface="Arial MT"/>
                <a:cs typeface="Arial MT"/>
                <a:sym typeface="+mn-ea"/>
              </a:rPr>
              <a:t>data</a:t>
            </a:r>
            <a:r>
              <a:rPr sz="1200">
                <a:solidFill>
                  <a:srgbClr val="2E5496"/>
                </a:solidFill>
                <a:latin typeface="Arial MT"/>
                <a:cs typeface="Arial MT"/>
                <a:sym typeface="+mn-ea"/>
              </a:rPr>
              <a:t> management</a:t>
            </a:r>
            <a:r>
              <a:rPr lang="en-IN" sz="1200">
                <a:solidFill>
                  <a:srgbClr val="2E5496"/>
                </a:solidFill>
                <a:latin typeface="Arial MT"/>
                <a:cs typeface="Arial MT"/>
                <a:sym typeface="+mn-ea"/>
              </a:rPr>
              <a:t> </a:t>
            </a:r>
            <a:r>
              <a:rPr sz="1200">
                <a:solidFill>
                  <a:srgbClr val="2E5496"/>
                </a:solidFill>
                <a:latin typeface="Arial MT"/>
                <a:cs typeface="Arial MT"/>
                <a:sym typeface="+mn-ea"/>
              </a:rPr>
              <a:t>(integration,</a:t>
            </a:r>
            <a:r>
              <a:rPr sz="1200" spc="-35">
                <a:solidFill>
                  <a:srgbClr val="2E5496"/>
                </a:solidFill>
                <a:latin typeface="Arial MT"/>
                <a:cs typeface="Arial MT"/>
                <a:sym typeface="+mn-ea"/>
              </a:rPr>
              <a:t>quality,</a:t>
            </a:r>
            <a:r>
              <a:rPr sz="1200" spc="20">
                <a:solidFill>
                  <a:srgbClr val="2E5496"/>
                </a:solidFill>
                <a:latin typeface="Arial MT"/>
                <a:cs typeface="Arial MT"/>
                <a:sym typeface="+mn-ea"/>
              </a:rPr>
              <a:t> </a:t>
            </a:r>
            <a:r>
              <a:rPr sz="1200" spc="-15">
                <a:solidFill>
                  <a:srgbClr val="2E5496"/>
                </a:solidFill>
                <a:latin typeface="Arial MT"/>
                <a:cs typeface="Arial MT"/>
                <a:sym typeface="+mn-ea"/>
              </a:rPr>
              <a:t>MDM,</a:t>
            </a:r>
            <a:r>
              <a:rPr sz="1200" spc="5">
                <a:solidFill>
                  <a:srgbClr val="2E5496"/>
                </a:solidFill>
                <a:latin typeface="Arial MT"/>
                <a:cs typeface="Arial MT"/>
                <a:sym typeface="+mn-ea"/>
              </a:rPr>
              <a:t> </a:t>
            </a:r>
            <a:r>
              <a:rPr sz="1200">
                <a:solidFill>
                  <a:srgbClr val="2E5496"/>
                </a:solidFill>
                <a:latin typeface="Arial MT"/>
                <a:cs typeface="Arial MT"/>
                <a:sym typeface="+mn-ea"/>
              </a:rPr>
              <a:t>governance</a:t>
            </a:r>
            <a:r>
              <a:rPr sz="1200" spc="-20">
                <a:solidFill>
                  <a:srgbClr val="2E5496"/>
                </a:solidFill>
                <a:latin typeface="Arial MT"/>
                <a:cs typeface="Arial MT"/>
                <a:sym typeface="+mn-ea"/>
              </a:rPr>
              <a:t> </a:t>
            </a:r>
            <a:r>
              <a:rPr sz="1200">
                <a:solidFill>
                  <a:srgbClr val="2E5496"/>
                </a:solidFill>
                <a:latin typeface="Arial MT"/>
                <a:cs typeface="Arial MT"/>
                <a:sym typeface="+mn-ea"/>
              </a:rPr>
              <a:t>and</a:t>
            </a:r>
            <a:r>
              <a:rPr sz="1200" spc="-20">
                <a:solidFill>
                  <a:srgbClr val="2E5496"/>
                </a:solidFill>
                <a:latin typeface="Arial MT"/>
                <a:cs typeface="Arial MT"/>
                <a:sym typeface="+mn-ea"/>
              </a:rPr>
              <a:t> </a:t>
            </a:r>
            <a:r>
              <a:rPr sz="1200">
                <a:solidFill>
                  <a:srgbClr val="2E5496"/>
                </a:solidFill>
                <a:latin typeface="Arial MT"/>
                <a:cs typeface="Arial MT"/>
                <a:sym typeface="+mn-ea"/>
              </a:rPr>
              <a:t>lineage)</a:t>
            </a:r>
            <a:endParaRPr lang="en-US" sz="1200"/>
          </a:p>
        </p:txBody>
      </p:sp>
      <p:sp>
        <p:nvSpPr>
          <p:cNvPr id="73" name="Text Box 72"/>
          <p:cNvSpPr txBox="1"/>
          <p:nvPr/>
        </p:nvSpPr>
        <p:spPr>
          <a:xfrm>
            <a:off x="5541010" y="4923790"/>
            <a:ext cx="1444625" cy="829945"/>
          </a:xfrm>
          <a:prstGeom prst="rect">
            <a:avLst/>
          </a:prstGeom>
          <a:noFill/>
        </p:spPr>
        <p:txBody>
          <a:bodyPr wrap="square" rtlCol="0">
            <a:spAutoFit/>
          </a:bodyPr>
          <a:p>
            <a:r>
              <a:rPr sz="1200">
                <a:solidFill>
                  <a:srgbClr val="2E5496"/>
                </a:solidFill>
                <a:latin typeface="Calibri" panose="020F0502020204030204"/>
                <a:cs typeface="Calibri" panose="020F0502020204030204"/>
                <a:sym typeface="+mn-ea"/>
              </a:rPr>
              <a:t>20</a:t>
            </a:r>
            <a:r>
              <a:rPr lang="en-IN" sz="1200">
                <a:solidFill>
                  <a:srgbClr val="2E5496"/>
                </a:solidFill>
                <a:latin typeface="Calibri" panose="020F0502020204030204"/>
                <a:cs typeface="Calibri" panose="020F0502020204030204"/>
                <a:sym typeface="+mn-ea"/>
              </a:rPr>
              <a:t>+</a:t>
            </a:r>
            <a:r>
              <a:rPr sz="1200" spc="10">
                <a:solidFill>
                  <a:srgbClr val="2E5496"/>
                </a:solidFill>
                <a:latin typeface="Calibri" panose="020F0502020204030204"/>
                <a:cs typeface="Calibri" panose="020F0502020204030204"/>
                <a:sym typeface="+mn-ea"/>
              </a:rPr>
              <a:t> </a:t>
            </a:r>
            <a:r>
              <a:rPr sz="1200" spc="-10">
                <a:solidFill>
                  <a:srgbClr val="2E5496"/>
                </a:solidFill>
                <a:latin typeface="Calibri" panose="020F0502020204030204"/>
                <a:cs typeface="Calibri" panose="020F0502020204030204"/>
                <a:sym typeface="+mn-ea"/>
              </a:rPr>
              <a:t>years</a:t>
            </a:r>
            <a:r>
              <a:rPr sz="1200" spc="-25">
                <a:solidFill>
                  <a:srgbClr val="2E5496"/>
                </a:solidFill>
                <a:latin typeface="Calibri" panose="020F0502020204030204"/>
                <a:cs typeface="Calibri" panose="020F0502020204030204"/>
                <a:sym typeface="+mn-ea"/>
              </a:rPr>
              <a:t> </a:t>
            </a:r>
            <a:r>
              <a:rPr sz="1200" spc="-5">
                <a:solidFill>
                  <a:srgbClr val="2E5496"/>
                </a:solidFill>
                <a:latin typeface="Calibri" panose="020F0502020204030204"/>
                <a:cs typeface="Calibri" panose="020F0502020204030204"/>
                <a:sym typeface="+mn-ea"/>
              </a:rPr>
              <a:t>of</a:t>
            </a:r>
            <a:r>
              <a:rPr sz="1200" spc="10">
                <a:solidFill>
                  <a:srgbClr val="2E5496"/>
                </a:solidFill>
                <a:latin typeface="Calibri" panose="020F0502020204030204"/>
                <a:cs typeface="Calibri" panose="020F0502020204030204"/>
                <a:sym typeface="+mn-ea"/>
              </a:rPr>
              <a:t> </a:t>
            </a:r>
            <a:r>
              <a:rPr sz="1200" spc="-15">
                <a:solidFill>
                  <a:srgbClr val="2E5496"/>
                </a:solidFill>
                <a:latin typeface="Calibri" panose="020F0502020204030204"/>
                <a:cs typeface="Calibri" panose="020F0502020204030204"/>
                <a:sym typeface="+mn-ea"/>
              </a:rPr>
              <a:t>overall</a:t>
            </a:r>
            <a:r>
              <a:rPr sz="1200" spc="-25">
                <a:solidFill>
                  <a:srgbClr val="2E5496"/>
                </a:solidFill>
                <a:latin typeface="Calibri" panose="020F0502020204030204"/>
                <a:cs typeface="Calibri" panose="020F0502020204030204"/>
                <a:sym typeface="+mn-ea"/>
              </a:rPr>
              <a:t> </a:t>
            </a:r>
            <a:r>
              <a:rPr sz="1200" spc="-10">
                <a:solidFill>
                  <a:srgbClr val="2E5496"/>
                </a:solidFill>
                <a:latin typeface="Calibri" panose="020F0502020204030204"/>
                <a:cs typeface="Calibri" panose="020F0502020204030204"/>
                <a:sym typeface="+mn-ea"/>
              </a:rPr>
              <a:t>solution</a:t>
            </a:r>
            <a:r>
              <a:rPr sz="1200" spc="45">
                <a:solidFill>
                  <a:srgbClr val="2E5496"/>
                </a:solidFill>
                <a:latin typeface="Calibri" panose="020F0502020204030204"/>
                <a:cs typeface="Calibri" panose="020F0502020204030204"/>
                <a:sym typeface="+mn-ea"/>
              </a:rPr>
              <a:t> </a:t>
            </a:r>
            <a:r>
              <a:rPr sz="1200" spc="-10">
                <a:solidFill>
                  <a:srgbClr val="2E5496"/>
                </a:solidFill>
                <a:latin typeface="Calibri" panose="020F0502020204030204"/>
                <a:cs typeface="Calibri" panose="020F0502020204030204"/>
                <a:sym typeface="+mn-ea"/>
              </a:rPr>
              <a:t>delivery</a:t>
            </a:r>
            <a:r>
              <a:rPr sz="1200" spc="-20">
                <a:solidFill>
                  <a:srgbClr val="2E5496"/>
                </a:solidFill>
                <a:latin typeface="Calibri" panose="020F0502020204030204"/>
                <a:cs typeface="Calibri" panose="020F0502020204030204"/>
                <a:sym typeface="+mn-ea"/>
              </a:rPr>
              <a:t> </a:t>
            </a:r>
            <a:r>
              <a:rPr sz="1200" spc="-5">
                <a:solidFill>
                  <a:srgbClr val="2E5496"/>
                </a:solidFill>
                <a:latin typeface="Calibri" panose="020F0502020204030204"/>
                <a:cs typeface="Calibri" panose="020F0502020204030204"/>
                <a:sym typeface="+mn-ea"/>
              </a:rPr>
              <a:t>experience</a:t>
            </a:r>
            <a:r>
              <a:rPr sz="1200" spc="-65">
                <a:solidFill>
                  <a:srgbClr val="2E5496"/>
                </a:solidFill>
                <a:latin typeface="Calibri" panose="020F0502020204030204"/>
                <a:cs typeface="Calibri" panose="020F0502020204030204"/>
                <a:sym typeface="+mn-ea"/>
              </a:rPr>
              <a:t> </a:t>
            </a:r>
            <a:r>
              <a:rPr sz="1200" spc="-5">
                <a:solidFill>
                  <a:srgbClr val="2E5496"/>
                </a:solidFill>
                <a:latin typeface="Calibri" panose="020F0502020204030204"/>
                <a:cs typeface="Calibri" panose="020F0502020204030204"/>
                <a:sym typeface="+mn-ea"/>
              </a:rPr>
              <a:t>in</a:t>
            </a:r>
            <a:r>
              <a:rPr sz="1200">
                <a:solidFill>
                  <a:srgbClr val="2E5496"/>
                </a:solidFill>
                <a:latin typeface="Calibri" panose="020F0502020204030204"/>
                <a:cs typeface="Calibri" panose="020F0502020204030204"/>
                <a:sym typeface="+mn-ea"/>
              </a:rPr>
              <a:t> </a:t>
            </a:r>
            <a:r>
              <a:rPr sz="1200" spc="-5">
                <a:solidFill>
                  <a:srgbClr val="2E5496"/>
                </a:solidFill>
                <a:latin typeface="Calibri" panose="020F0502020204030204"/>
                <a:cs typeface="Calibri" panose="020F0502020204030204"/>
                <a:sym typeface="+mn-ea"/>
              </a:rPr>
              <a:t>IT</a:t>
            </a:r>
            <a:r>
              <a:rPr sz="1200">
                <a:solidFill>
                  <a:srgbClr val="2E5496"/>
                </a:solidFill>
                <a:latin typeface="Calibri" panose="020F0502020204030204"/>
                <a:cs typeface="Calibri" panose="020F0502020204030204"/>
                <a:sym typeface="+mn-ea"/>
              </a:rPr>
              <a:t> </a:t>
            </a:r>
            <a:r>
              <a:rPr sz="1200" spc="-10">
                <a:solidFill>
                  <a:srgbClr val="2E5496"/>
                </a:solidFill>
                <a:latin typeface="Calibri" panose="020F0502020204030204"/>
                <a:cs typeface="Calibri" panose="020F0502020204030204"/>
                <a:sym typeface="+mn-ea"/>
              </a:rPr>
              <a:t>industry</a:t>
            </a:r>
            <a:r>
              <a:rPr sz="1200" spc="15">
                <a:solidFill>
                  <a:srgbClr val="2E5496"/>
                </a:solidFill>
                <a:latin typeface="Calibri" panose="020F0502020204030204"/>
                <a:cs typeface="Calibri" panose="020F0502020204030204"/>
                <a:sym typeface="+mn-ea"/>
              </a:rPr>
              <a:t> </a:t>
            </a:r>
            <a:endParaRPr lang="en-US" sz="1200"/>
          </a:p>
        </p:txBody>
      </p:sp>
      <p:sp>
        <p:nvSpPr>
          <p:cNvPr id="74" name="Text Box 73"/>
          <p:cNvSpPr txBox="1"/>
          <p:nvPr/>
        </p:nvSpPr>
        <p:spPr>
          <a:xfrm>
            <a:off x="7672705" y="1748790"/>
            <a:ext cx="3202305" cy="1645285"/>
          </a:xfrm>
          <a:prstGeom prst="rect">
            <a:avLst/>
          </a:prstGeom>
          <a:noFill/>
        </p:spPr>
        <p:txBody>
          <a:bodyPr wrap="square" rtlCol="0">
            <a:spAutoFit/>
          </a:bodyPr>
          <a:p>
            <a:pPr marR="0" lvl="0" indent="0" algn="just" rtl="0">
              <a:lnSpc>
                <a:spcPct val="110000"/>
              </a:lnSpc>
              <a:spcBef>
                <a:spcPts val="0"/>
              </a:spcBef>
              <a:spcAft>
                <a:spcPts val="0"/>
              </a:spcAft>
              <a:buClr>
                <a:srgbClr val="415299"/>
              </a:buClr>
              <a:buSzPts val="1040"/>
              <a:buNone/>
            </a:pPr>
            <a:r>
              <a:rPr lang="en-US" sz="1150" spc="-5" dirty="0">
                <a:solidFill>
                  <a:srgbClr val="2E5496"/>
                </a:solidFill>
                <a:latin typeface="Arial MT"/>
                <a:cs typeface="Arial MT"/>
                <a:sym typeface="+mn-ea"/>
              </a:rPr>
              <a:t>25</a:t>
            </a:r>
            <a:r>
              <a:rPr lang="en-IN" altLang="en-US" sz="1150" spc="-5" dirty="0">
                <a:solidFill>
                  <a:srgbClr val="2E5496"/>
                </a:solidFill>
                <a:latin typeface="Arial MT"/>
                <a:cs typeface="Arial MT"/>
                <a:sym typeface="+mn-ea"/>
              </a:rPr>
              <a:t>+</a:t>
            </a:r>
            <a:r>
              <a:rPr lang="en-US" sz="1150" spc="40" dirty="0">
                <a:solidFill>
                  <a:srgbClr val="2E5496"/>
                </a:solidFill>
                <a:latin typeface="Arial MT"/>
                <a:cs typeface="Arial MT"/>
                <a:sym typeface="+mn-ea"/>
              </a:rPr>
              <a:t> </a:t>
            </a:r>
            <a:r>
              <a:rPr lang="en-US" sz="1150" spc="-10" dirty="0">
                <a:solidFill>
                  <a:srgbClr val="2E5496"/>
                </a:solidFill>
                <a:latin typeface="Arial MT"/>
                <a:cs typeface="Arial MT"/>
                <a:sym typeface="+mn-ea"/>
              </a:rPr>
              <a:t>years</a:t>
            </a:r>
            <a:r>
              <a:rPr lang="en-US" sz="1150" spc="15" dirty="0">
                <a:solidFill>
                  <a:srgbClr val="2E5496"/>
                </a:solidFill>
                <a:latin typeface="Arial MT"/>
                <a:cs typeface="Arial MT"/>
                <a:sym typeface="+mn-ea"/>
              </a:rPr>
              <a:t> </a:t>
            </a:r>
            <a:r>
              <a:rPr lang="en-US" sz="1150" dirty="0">
                <a:solidFill>
                  <a:srgbClr val="2E5496"/>
                </a:solidFill>
                <a:latin typeface="Arial MT"/>
                <a:cs typeface="Arial MT"/>
                <a:sym typeface="+mn-ea"/>
              </a:rPr>
              <a:t>of</a:t>
            </a:r>
            <a:r>
              <a:rPr lang="en-US" sz="1150" spc="30" dirty="0">
                <a:solidFill>
                  <a:srgbClr val="2E5496"/>
                </a:solidFill>
                <a:latin typeface="Arial MT"/>
                <a:cs typeface="Arial MT"/>
                <a:sym typeface="+mn-ea"/>
              </a:rPr>
              <a:t> management </a:t>
            </a:r>
            <a:r>
              <a:rPr lang="en-US" sz="1150" spc="-5" dirty="0">
                <a:solidFill>
                  <a:srgbClr val="2E5496"/>
                </a:solidFill>
                <a:latin typeface="Arial MT"/>
                <a:cs typeface="Arial MT"/>
                <a:sym typeface="+mn-ea"/>
              </a:rPr>
              <a:t>consulting</a:t>
            </a:r>
            <a:r>
              <a:rPr lang="en-US" sz="1150" spc="5" dirty="0">
                <a:solidFill>
                  <a:srgbClr val="2E5496"/>
                </a:solidFill>
                <a:latin typeface="Arial MT"/>
                <a:cs typeface="Arial MT"/>
                <a:sym typeface="+mn-ea"/>
              </a:rPr>
              <a:t> </a:t>
            </a:r>
            <a:r>
              <a:rPr lang="en-US" sz="1150" spc="-10" dirty="0">
                <a:solidFill>
                  <a:srgbClr val="2E5496"/>
                </a:solidFill>
                <a:latin typeface="Arial MT"/>
                <a:cs typeface="Arial MT"/>
                <a:sym typeface="+mn-ea"/>
              </a:rPr>
              <a:t>experience</a:t>
            </a:r>
            <a:r>
              <a:rPr lang="en-US" sz="1150" spc="20" dirty="0">
                <a:solidFill>
                  <a:srgbClr val="2E5496"/>
                </a:solidFill>
                <a:latin typeface="Arial MT"/>
                <a:cs typeface="Arial MT"/>
                <a:sym typeface="+mn-ea"/>
              </a:rPr>
              <a:t> </a:t>
            </a:r>
            <a:r>
              <a:rPr lang="en-US" sz="1150" dirty="0">
                <a:solidFill>
                  <a:srgbClr val="2E5496"/>
                </a:solidFill>
                <a:latin typeface="Arial MT"/>
                <a:cs typeface="Arial MT"/>
                <a:sym typeface="+mn-ea"/>
              </a:rPr>
              <a:t>in</a:t>
            </a:r>
            <a:r>
              <a:rPr lang="en-US" sz="1150" spc="20" dirty="0">
                <a:solidFill>
                  <a:srgbClr val="2E5496"/>
                </a:solidFill>
                <a:latin typeface="Arial MT"/>
                <a:cs typeface="Arial MT"/>
                <a:sym typeface="+mn-ea"/>
              </a:rPr>
              <a:t> </a:t>
            </a:r>
            <a:r>
              <a:rPr lang="en-US" sz="1150" spc="30" dirty="0">
                <a:solidFill>
                  <a:srgbClr val="2E5496"/>
                </a:solidFill>
                <a:latin typeface="Arial MT"/>
                <a:sym typeface="Arial Narrow" panose="020B0606020202030204"/>
              </a:rPr>
              <a:t>India, Bangladesh, Nepal, Oman, Bahrain, Bhutan, Jamaica, Bangladesh, Lao PDR</a:t>
            </a:r>
            <a:r>
              <a:rPr lang="en-IN" altLang="en-US" sz="1150" spc="30" dirty="0">
                <a:solidFill>
                  <a:srgbClr val="2E5496"/>
                </a:solidFill>
                <a:latin typeface="Arial MT"/>
                <a:sym typeface="Arial Narrow" panose="020B0606020202030204"/>
              </a:rPr>
              <a:t> in the areas of </a:t>
            </a:r>
            <a:r>
              <a:rPr lang="en-US" sz="1150" spc="-5" dirty="0">
                <a:solidFill>
                  <a:srgbClr val="2E5496"/>
                </a:solidFill>
                <a:latin typeface="Arial MT"/>
                <a:sym typeface="+mn-ea"/>
              </a:rPr>
              <a:t>– </a:t>
            </a:r>
            <a:r>
              <a:rPr lang="en-US" sz="1150" spc="-5" dirty="0">
                <a:solidFill>
                  <a:srgbClr val="2E5496"/>
                </a:solidFill>
                <a:latin typeface="Arial MT"/>
                <a:sym typeface="Arial Narrow" panose="020B0606020202030204"/>
              </a:rPr>
              <a:t>Corporate Governance, Organization Restructuring, HR strategy, manpower planning, Performance improvement and PMO </a:t>
            </a:r>
            <a:endParaRPr lang="en-US" sz="1150" spc="-5" dirty="0">
              <a:solidFill>
                <a:srgbClr val="2E5496"/>
              </a:solidFill>
              <a:latin typeface="Arial MT"/>
              <a:sym typeface="Arial Narrow" panose="020B0606020202030204"/>
            </a:endParaRPr>
          </a:p>
          <a:p>
            <a:pPr marR="0" lvl="0" indent="0" algn="just" rtl="0">
              <a:lnSpc>
                <a:spcPct val="110000"/>
              </a:lnSpc>
              <a:spcBef>
                <a:spcPts val="0"/>
              </a:spcBef>
              <a:spcAft>
                <a:spcPts val="0"/>
              </a:spcAft>
              <a:buClr>
                <a:srgbClr val="415299"/>
              </a:buClr>
              <a:buSzPts val="1040"/>
              <a:buNone/>
            </a:pPr>
            <a:endParaRPr lang="en-US" sz="1150"/>
          </a:p>
        </p:txBody>
      </p:sp>
      <p:pic>
        <p:nvPicPr>
          <p:cNvPr id="75" name="Google Shape;258;p34" descr="C:\Users\priyt\Desktop\Photo\Picture5.pngPicture5"/>
          <p:cNvPicPr preferRelativeResize="0"/>
          <p:nvPr/>
        </p:nvPicPr>
        <p:blipFill rotWithShape="1">
          <a:blip r:embed="rId3"/>
          <a:srcRect/>
          <a:stretch>
            <a:fillRect/>
          </a:stretch>
        </p:blipFill>
        <p:spPr>
          <a:xfrm>
            <a:off x="712470" y="870268"/>
            <a:ext cx="1118235" cy="1113790"/>
          </a:xfrm>
          <a:prstGeom prst="ellipse">
            <a:avLst/>
          </a:prstGeom>
          <a:noFill/>
          <a:ln>
            <a:noFill/>
          </a:ln>
        </p:spPr>
      </p:pic>
      <p:pic>
        <p:nvPicPr>
          <p:cNvPr id="76" name="Google Shape;258;p34" descr="C:\Users\priyt\Desktop\Photo\Picture4.pngPicture4"/>
          <p:cNvPicPr preferRelativeResize="0"/>
          <p:nvPr/>
        </p:nvPicPr>
        <p:blipFill rotWithShape="1">
          <a:blip r:embed="rId4"/>
          <a:srcRect/>
          <a:stretch>
            <a:fillRect/>
          </a:stretch>
        </p:blipFill>
        <p:spPr>
          <a:xfrm>
            <a:off x="3125788" y="222250"/>
            <a:ext cx="1021080" cy="1170305"/>
          </a:xfrm>
          <a:prstGeom prst="ellipse">
            <a:avLst/>
          </a:prstGeom>
          <a:noFill/>
          <a:ln>
            <a:noFill/>
          </a:ln>
        </p:spPr>
      </p:pic>
      <p:pic>
        <p:nvPicPr>
          <p:cNvPr id="77" name="Google Shape;258;p34" descr="C:\Users\priyt\Desktop\Photo\Picture3.pngPicture3"/>
          <p:cNvPicPr preferRelativeResize="0"/>
          <p:nvPr/>
        </p:nvPicPr>
        <p:blipFill rotWithShape="1">
          <a:blip r:embed="rId5"/>
          <a:srcRect/>
          <a:stretch>
            <a:fillRect/>
          </a:stretch>
        </p:blipFill>
        <p:spPr>
          <a:xfrm>
            <a:off x="5581535" y="237316"/>
            <a:ext cx="1118235" cy="1118235"/>
          </a:xfrm>
          <a:prstGeom prst="ellipse">
            <a:avLst/>
          </a:prstGeom>
          <a:noFill/>
          <a:ln>
            <a:noFill/>
          </a:ln>
        </p:spPr>
      </p:pic>
      <p:pic>
        <p:nvPicPr>
          <p:cNvPr id="78" name="Google Shape;258;p34" descr="C:\Users\priyt\Desktop\Photo\Picture2.pngPicture2"/>
          <p:cNvPicPr preferRelativeResize="0"/>
          <p:nvPr/>
        </p:nvPicPr>
        <p:blipFill rotWithShape="1">
          <a:blip r:embed="rId6"/>
          <a:srcRect/>
          <a:stretch>
            <a:fillRect/>
          </a:stretch>
        </p:blipFill>
        <p:spPr>
          <a:xfrm>
            <a:off x="5648643" y="3230591"/>
            <a:ext cx="887730" cy="1170305"/>
          </a:xfrm>
          <a:prstGeom prst="ellipse">
            <a:avLst/>
          </a:prstGeom>
          <a:noFill/>
          <a:ln>
            <a:noFill/>
          </a:ln>
        </p:spPr>
      </p:pic>
      <p:pic>
        <p:nvPicPr>
          <p:cNvPr id="79" name="Google Shape;258;p34" descr="C:\Users\priyt\Desktop\Photo\Picture1.pngPicture1"/>
          <p:cNvPicPr preferRelativeResize="0"/>
          <p:nvPr/>
        </p:nvPicPr>
        <p:blipFill rotWithShape="1">
          <a:blip r:embed="rId7"/>
          <a:srcRect/>
          <a:stretch>
            <a:fillRect/>
          </a:stretch>
        </p:blipFill>
        <p:spPr>
          <a:xfrm>
            <a:off x="3278563" y="3179734"/>
            <a:ext cx="955675" cy="1170305"/>
          </a:xfrm>
          <a:prstGeom prst="ellipse">
            <a:avLst/>
          </a:prstGeom>
          <a:noFill/>
          <a:ln>
            <a:noFill/>
          </a:ln>
        </p:spPr>
      </p:pic>
      <p:pic>
        <p:nvPicPr>
          <p:cNvPr id="80" name="Google Shape;258;p34" descr="A person wearing a suit and tie&#10;&#10;Description automatically generated"/>
          <p:cNvPicPr preferRelativeResize="0"/>
          <p:nvPr/>
        </p:nvPicPr>
        <p:blipFill rotWithShape="1">
          <a:blip r:embed="rId8" cstate="print"/>
          <a:srcRect/>
          <a:stretch>
            <a:fillRect/>
          </a:stretch>
        </p:blipFill>
        <p:spPr>
          <a:xfrm>
            <a:off x="8497051" y="215669"/>
            <a:ext cx="1118235" cy="1170305"/>
          </a:xfrm>
          <a:prstGeom prst="ellipse">
            <a:avLst/>
          </a:prstGeom>
          <a:noFill/>
          <a:ln>
            <a:noFill/>
          </a:ln>
        </p:spPr>
      </p:pic>
      <p:sp>
        <p:nvSpPr>
          <p:cNvPr id="81" name="Text Box 80"/>
          <p:cNvSpPr txBox="1"/>
          <p:nvPr/>
        </p:nvSpPr>
        <p:spPr>
          <a:xfrm>
            <a:off x="381635" y="2543810"/>
            <a:ext cx="1908175" cy="3186430"/>
          </a:xfrm>
          <a:prstGeom prst="rect">
            <a:avLst/>
          </a:prstGeom>
          <a:noFill/>
        </p:spPr>
        <p:txBody>
          <a:bodyPr wrap="square" rtlCol="0">
            <a:spAutoFit/>
          </a:bodyPr>
          <a:p>
            <a:r>
              <a:rPr lang="en-US" sz="1200" spc="-5" dirty="0">
                <a:solidFill>
                  <a:srgbClr val="2E5496"/>
                </a:solidFill>
                <a:latin typeface="Arial MT"/>
                <a:cs typeface="Arial MT"/>
                <a:sym typeface="+mn-ea"/>
              </a:rPr>
              <a:t>Vice Chancellor KIIT (Deemed to be University).</a:t>
            </a:r>
            <a:endParaRPr lang="en-US" sz="1200" spc="-5" dirty="0">
              <a:solidFill>
                <a:srgbClr val="2E5496"/>
              </a:solidFill>
              <a:latin typeface="Arial MT"/>
              <a:cs typeface="Arial MT"/>
              <a:sym typeface="+mn-ea"/>
            </a:endParaRPr>
          </a:p>
          <a:p>
            <a:pPr marL="12700" indent="0" algn="just">
              <a:lnSpc>
                <a:spcPct val="100000"/>
              </a:lnSpc>
              <a:spcBef>
                <a:spcPts val="845"/>
              </a:spcBef>
              <a:buSzPct val="125000"/>
              <a:buNone/>
              <a:tabLst>
                <a:tab pos="240665" algn="l"/>
                <a:tab pos="241300" algn="l"/>
              </a:tabLst>
            </a:pPr>
            <a:r>
              <a:rPr sz="1000" spc="-10" dirty="0">
                <a:solidFill>
                  <a:srgbClr val="2E5496"/>
                </a:solidFill>
                <a:latin typeface="Arial MT"/>
                <a:cs typeface="Arial MT"/>
                <a:sym typeface="+mn-ea"/>
              </a:rPr>
              <a:t>More </a:t>
            </a:r>
            <a:r>
              <a:rPr sz="1000" spc="-5" dirty="0">
                <a:solidFill>
                  <a:srgbClr val="2E5496"/>
                </a:solidFill>
                <a:latin typeface="Arial MT"/>
                <a:cs typeface="Arial MT"/>
                <a:sym typeface="+mn-ea"/>
              </a:rPr>
              <a:t>than 25 </a:t>
            </a:r>
            <a:r>
              <a:rPr sz="1000" spc="-10" dirty="0">
                <a:solidFill>
                  <a:srgbClr val="2E5496"/>
                </a:solidFill>
                <a:latin typeface="Arial MT"/>
                <a:cs typeface="Arial MT"/>
                <a:sym typeface="+mn-ea"/>
              </a:rPr>
              <a:t>years </a:t>
            </a:r>
            <a:r>
              <a:rPr sz="1000" dirty="0">
                <a:solidFill>
                  <a:srgbClr val="2E5496"/>
                </a:solidFill>
                <a:latin typeface="Arial MT"/>
                <a:cs typeface="Arial MT"/>
                <a:sym typeface="+mn-ea"/>
              </a:rPr>
              <a:t>of </a:t>
            </a:r>
            <a:r>
              <a:rPr sz="1000" spc="-5" dirty="0">
                <a:solidFill>
                  <a:srgbClr val="2E5496"/>
                </a:solidFill>
                <a:latin typeface="Arial MT"/>
                <a:cs typeface="Arial MT"/>
                <a:sym typeface="+mn-ea"/>
              </a:rPr>
              <a:t>experience</a:t>
            </a:r>
            <a:r>
              <a:rPr sz="1000" spc="-55" dirty="0">
                <a:solidFill>
                  <a:srgbClr val="2E5496"/>
                </a:solidFill>
                <a:latin typeface="Arial MT"/>
                <a:cs typeface="Arial MT"/>
                <a:sym typeface="+mn-ea"/>
              </a:rPr>
              <a:t> </a:t>
            </a:r>
            <a:r>
              <a:rPr sz="1000" dirty="0">
                <a:solidFill>
                  <a:srgbClr val="2E5496"/>
                </a:solidFill>
                <a:latin typeface="Arial MT"/>
                <a:cs typeface="Arial MT"/>
                <a:sym typeface="+mn-ea"/>
              </a:rPr>
              <a:t>in</a:t>
            </a:r>
            <a:r>
              <a:rPr sz="1000" spc="-30" dirty="0">
                <a:solidFill>
                  <a:srgbClr val="2E5496"/>
                </a:solidFill>
                <a:latin typeface="Arial MT"/>
                <a:cs typeface="Arial MT"/>
                <a:sym typeface="+mn-ea"/>
              </a:rPr>
              <a:t> </a:t>
            </a:r>
            <a:r>
              <a:rPr sz="1000" spc="-5" dirty="0">
                <a:solidFill>
                  <a:srgbClr val="2E5496"/>
                </a:solidFill>
                <a:latin typeface="Arial MT"/>
                <a:cs typeface="Arial MT"/>
                <a:sym typeface="+mn-ea"/>
              </a:rPr>
              <a:t>the</a:t>
            </a:r>
            <a:r>
              <a:rPr sz="1000" spc="15" dirty="0">
                <a:solidFill>
                  <a:srgbClr val="2E5496"/>
                </a:solidFill>
                <a:latin typeface="Arial MT"/>
                <a:cs typeface="Arial MT"/>
                <a:sym typeface="+mn-ea"/>
              </a:rPr>
              <a:t> </a:t>
            </a:r>
            <a:r>
              <a:rPr lang="en-US" sz="1000" spc="-5" dirty="0">
                <a:solidFill>
                  <a:srgbClr val="2E5496"/>
                </a:solidFill>
                <a:latin typeface="Arial MT"/>
                <a:cs typeface="Arial MT"/>
                <a:sym typeface="+mn-ea"/>
              </a:rPr>
              <a:t>Institution Building</a:t>
            </a:r>
            <a:r>
              <a:rPr lang="en-IN" altLang="en-US" sz="1000" spc="-5" dirty="0">
                <a:solidFill>
                  <a:srgbClr val="2E5496"/>
                </a:solidFill>
                <a:latin typeface="Arial MT"/>
                <a:cs typeface="Arial MT"/>
                <a:sym typeface="+mn-ea"/>
              </a:rPr>
              <a:t>. </a:t>
            </a:r>
            <a:endParaRPr lang="en-IN" altLang="en-US" sz="1000" spc="-5" dirty="0">
              <a:solidFill>
                <a:srgbClr val="2E5496"/>
              </a:solidFill>
              <a:latin typeface="Arial MT"/>
              <a:cs typeface="Arial MT"/>
              <a:sym typeface="+mn-ea"/>
            </a:endParaRPr>
          </a:p>
          <a:p>
            <a:pPr marL="12700" indent="0" algn="just">
              <a:lnSpc>
                <a:spcPct val="100000"/>
              </a:lnSpc>
              <a:spcBef>
                <a:spcPts val="845"/>
              </a:spcBef>
              <a:buSzPct val="125000"/>
              <a:buNone/>
              <a:tabLst>
                <a:tab pos="240665" algn="l"/>
                <a:tab pos="241300" algn="l"/>
              </a:tabLst>
            </a:pPr>
            <a:r>
              <a:rPr sz="1000" dirty="0">
                <a:solidFill>
                  <a:srgbClr val="2E5496"/>
                </a:solidFill>
                <a:latin typeface="Arial MT"/>
                <a:cs typeface="Arial MT"/>
                <a:sym typeface="+mn-ea"/>
              </a:rPr>
              <a:t>Leadership</a:t>
            </a:r>
            <a:r>
              <a:rPr sz="1000" spc="-40" dirty="0">
                <a:solidFill>
                  <a:srgbClr val="2E5496"/>
                </a:solidFill>
                <a:latin typeface="Arial MT"/>
                <a:cs typeface="Arial MT"/>
                <a:sym typeface="+mn-ea"/>
              </a:rPr>
              <a:t> </a:t>
            </a:r>
            <a:r>
              <a:rPr sz="1000" spc="-5" dirty="0">
                <a:solidFill>
                  <a:srgbClr val="2E5496"/>
                </a:solidFill>
                <a:latin typeface="Arial MT"/>
                <a:cs typeface="Arial MT"/>
                <a:sym typeface="+mn-ea"/>
              </a:rPr>
              <a:t>roles </a:t>
            </a:r>
            <a:r>
              <a:rPr sz="1000" dirty="0">
                <a:solidFill>
                  <a:srgbClr val="2E5496"/>
                </a:solidFill>
                <a:latin typeface="Arial MT"/>
                <a:cs typeface="Arial MT"/>
                <a:sym typeface="+mn-ea"/>
              </a:rPr>
              <a:t>in </a:t>
            </a:r>
            <a:r>
              <a:rPr sz="1000" spc="-5" dirty="0">
                <a:solidFill>
                  <a:srgbClr val="2E5496"/>
                </a:solidFill>
                <a:latin typeface="Arial MT"/>
                <a:cs typeface="Arial MT"/>
                <a:sym typeface="+mn-ea"/>
              </a:rPr>
              <a:t>diverse</a:t>
            </a:r>
            <a:r>
              <a:rPr sz="1000" spc="-65" dirty="0">
                <a:solidFill>
                  <a:srgbClr val="2E5496"/>
                </a:solidFill>
                <a:latin typeface="Arial MT"/>
                <a:cs typeface="Arial MT"/>
                <a:sym typeface="+mn-ea"/>
              </a:rPr>
              <a:t> </a:t>
            </a:r>
            <a:r>
              <a:rPr sz="1000" dirty="0">
                <a:solidFill>
                  <a:srgbClr val="2E5496"/>
                </a:solidFill>
                <a:latin typeface="Arial MT"/>
                <a:cs typeface="Arial MT"/>
                <a:sym typeface="+mn-ea"/>
              </a:rPr>
              <a:t>fields,</a:t>
            </a:r>
            <a:r>
              <a:rPr sz="1000" spc="-30" dirty="0">
                <a:solidFill>
                  <a:srgbClr val="2E5496"/>
                </a:solidFill>
                <a:latin typeface="Arial MT"/>
                <a:cs typeface="Arial MT"/>
                <a:sym typeface="+mn-ea"/>
              </a:rPr>
              <a:t> </a:t>
            </a:r>
            <a:r>
              <a:rPr sz="1000" spc="-5" dirty="0">
                <a:solidFill>
                  <a:srgbClr val="2E5496"/>
                </a:solidFill>
                <a:latin typeface="Arial MT"/>
                <a:cs typeface="Arial MT"/>
                <a:sym typeface="+mn-ea"/>
              </a:rPr>
              <a:t>taking</a:t>
            </a:r>
            <a:r>
              <a:rPr sz="1000" dirty="0">
                <a:solidFill>
                  <a:srgbClr val="2E5496"/>
                </a:solidFill>
                <a:latin typeface="Arial MT"/>
                <a:cs typeface="Arial MT"/>
                <a:sym typeface="+mn-ea"/>
              </a:rPr>
              <a:t> </a:t>
            </a:r>
            <a:r>
              <a:rPr sz="1000" spc="-5" dirty="0">
                <a:solidFill>
                  <a:srgbClr val="2E5496"/>
                </a:solidFill>
                <a:latin typeface="Arial MT"/>
                <a:cs typeface="Arial MT"/>
                <a:sym typeface="+mn-ea"/>
              </a:rPr>
              <a:t>up the</a:t>
            </a:r>
            <a:r>
              <a:rPr sz="1000" spc="5" dirty="0">
                <a:solidFill>
                  <a:srgbClr val="2E5496"/>
                </a:solidFill>
                <a:latin typeface="Arial MT"/>
                <a:cs typeface="Arial MT"/>
                <a:sym typeface="+mn-ea"/>
              </a:rPr>
              <a:t> </a:t>
            </a:r>
            <a:r>
              <a:rPr sz="1000" spc="-5" dirty="0">
                <a:solidFill>
                  <a:srgbClr val="2E5496"/>
                </a:solidFill>
                <a:latin typeface="Arial MT"/>
                <a:cs typeface="Arial MT"/>
                <a:sym typeface="+mn-ea"/>
              </a:rPr>
              <a:t>roles</a:t>
            </a:r>
            <a:r>
              <a:rPr sz="1000" spc="-25" dirty="0">
                <a:solidFill>
                  <a:srgbClr val="2E5496"/>
                </a:solidFill>
                <a:latin typeface="Arial MT"/>
                <a:cs typeface="Arial MT"/>
                <a:sym typeface="+mn-ea"/>
              </a:rPr>
              <a:t> </a:t>
            </a:r>
            <a:r>
              <a:rPr sz="1000" dirty="0">
                <a:solidFill>
                  <a:srgbClr val="2E5496"/>
                </a:solidFill>
                <a:latin typeface="Arial MT"/>
                <a:cs typeface="Arial MT"/>
                <a:sym typeface="+mn-ea"/>
              </a:rPr>
              <a:t>of</a:t>
            </a:r>
            <a:r>
              <a:rPr sz="1000" spc="10" dirty="0">
                <a:solidFill>
                  <a:srgbClr val="2E5496"/>
                </a:solidFill>
                <a:latin typeface="Arial MT"/>
                <a:cs typeface="Arial MT"/>
                <a:sym typeface="+mn-ea"/>
              </a:rPr>
              <a:t> </a:t>
            </a:r>
            <a:r>
              <a:rPr sz="1000" spc="-5" dirty="0">
                <a:solidFill>
                  <a:srgbClr val="2E5496"/>
                </a:solidFill>
                <a:latin typeface="Arial MT"/>
                <a:cs typeface="Arial MT"/>
                <a:sym typeface="+mn-ea"/>
              </a:rPr>
              <a:t>academician</a:t>
            </a:r>
            <a:r>
              <a:rPr sz="1000" spc="-75" dirty="0">
                <a:solidFill>
                  <a:srgbClr val="2E5496"/>
                </a:solidFill>
                <a:latin typeface="Arial MT"/>
                <a:cs typeface="Arial MT"/>
                <a:sym typeface="+mn-ea"/>
              </a:rPr>
              <a:t> </a:t>
            </a:r>
            <a:r>
              <a:rPr sz="1000" spc="5" dirty="0">
                <a:solidFill>
                  <a:srgbClr val="2E5496"/>
                </a:solidFill>
                <a:latin typeface="Arial MT"/>
                <a:cs typeface="Arial MT"/>
                <a:sym typeface="+mn-ea"/>
              </a:rPr>
              <a:t>and</a:t>
            </a:r>
            <a:r>
              <a:rPr lang="en-IN" sz="1000" spc="5" dirty="0">
                <a:solidFill>
                  <a:srgbClr val="2E5496"/>
                </a:solidFill>
                <a:latin typeface="Arial MT"/>
                <a:cs typeface="Arial MT"/>
                <a:sym typeface="+mn-ea"/>
              </a:rPr>
              <a:t> </a:t>
            </a:r>
            <a:r>
              <a:rPr sz="1000" spc="5" dirty="0">
                <a:solidFill>
                  <a:srgbClr val="2E5496"/>
                </a:solidFill>
                <a:latin typeface="Arial MT"/>
                <a:cs typeface="Arial MT"/>
                <a:sym typeface="+mn-ea"/>
              </a:rPr>
              <a:t>administrator</a:t>
            </a:r>
            <a:r>
              <a:rPr lang="en-IN" sz="1000" spc="5" dirty="0">
                <a:solidFill>
                  <a:srgbClr val="2E5496"/>
                </a:solidFill>
                <a:latin typeface="Arial MT"/>
                <a:cs typeface="Arial MT"/>
                <a:sym typeface="+mn-ea"/>
              </a:rPr>
              <a:t>. </a:t>
            </a:r>
            <a:endParaRPr lang="en-IN" sz="1000" spc="5" dirty="0">
              <a:solidFill>
                <a:srgbClr val="2E5496"/>
              </a:solidFill>
              <a:latin typeface="Arial MT"/>
              <a:cs typeface="Arial MT"/>
              <a:sym typeface="+mn-ea"/>
            </a:endParaRPr>
          </a:p>
          <a:p>
            <a:pPr marL="12700" indent="0" algn="just">
              <a:lnSpc>
                <a:spcPct val="100000"/>
              </a:lnSpc>
              <a:spcBef>
                <a:spcPts val="845"/>
              </a:spcBef>
              <a:buSzPct val="125000"/>
              <a:buNone/>
              <a:tabLst>
                <a:tab pos="240665" algn="l"/>
                <a:tab pos="241300" algn="l"/>
              </a:tabLst>
            </a:pPr>
            <a:r>
              <a:rPr sz="1000" spc="-5" dirty="0">
                <a:solidFill>
                  <a:srgbClr val="2E5496"/>
                </a:solidFill>
                <a:latin typeface="Arial MT"/>
                <a:cs typeface="Arial MT"/>
                <a:sym typeface="+mn-ea"/>
              </a:rPr>
              <a:t>Strong</a:t>
            </a:r>
            <a:r>
              <a:rPr sz="1000" dirty="0">
                <a:solidFill>
                  <a:srgbClr val="2E5496"/>
                </a:solidFill>
                <a:latin typeface="Arial MT"/>
                <a:cs typeface="Arial MT"/>
                <a:sym typeface="+mn-ea"/>
              </a:rPr>
              <a:t> </a:t>
            </a:r>
            <a:r>
              <a:rPr sz="1000" spc="-5" dirty="0">
                <a:solidFill>
                  <a:srgbClr val="2E5496"/>
                </a:solidFill>
                <a:latin typeface="Arial MT"/>
                <a:cs typeface="Arial MT"/>
                <a:sym typeface="+mn-ea"/>
              </a:rPr>
              <a:t>experience</a:t>
            </a:r>
            <a:r>
              <a:rPr sz="1000" spc="-75" dirty="0">
                <a:solidFill>
                  <a:srgbClr val="2E5496"/>
                </a:solidFill>
                <a:latin typeface="Arial MT"/>
                <a:cs typeface="Arial MT"/>
                <a:sym typeface="+mn-ea"/>
              </a:rPr>
              <a:t> </a:t>
            </a:r>
            <a:r>
              <a:rPr sz="1000" dirty="0">
                <a:solidFill>
                  <a:srgbClr val="2E5496"/>
                </a:solidFill>
                <a:latin typeface="Arial MT"/>
                <a:cs typeface="Arial MT"/>
                <a:sym typeface="+mn-ea"/>
              </a:rPr>
              <a:t>in</a:t>
            </a:r>
            <a:r>
              <a:rPr sz="1000" spc="-5" dirty="0">
                <a:solidFill>
                  <a:srgbClr val="2E5496"/>
                </a:solidFill>
                <a:latin typeface="Arial MT"/>
                <a:cs typeface="Arial MT"/>
                <a:sym typeface="+mn-ea"/>
              </a:rPr>
              <a:t> formulation</a:t>
            </a:r>
            <a:r>
              <a:rPr sz="1000" spc="-55" dirty="0">
                <a:solidFill>
                  <a:srgbClr val="2E5496"/>
                </a:solidFill>
                <a:latin typeface="Arial MT"/>
                <a:cs typeface="Arial MT"/>
                <a:sym typeface="+mn-ea"/>
              </a:rPr>
              <a:t> </a:t>
            </a:r>
            <a:r>
              <a:rPr sz="1000" dirty="0">
                <a:solidFill>
                  <a:srgbClr val="2E5496"/>
                </a:solidFill>
                <a:latin typeface="Arial MT"/>
                <a:cs typeface="Arial MT"/>
                <a:sym typeface="+mn-ea"/>
              </a:rPr>
              <a:t>of</a:t>
            </a:r>
            <a:r>
              <a:rPr sz="1000" spc="5" dirty="0">
                <a:solidFill>
                  <a:srgbClr val="2E5496"/>
                </a:solidFill>
                <a:latin typeface="Arial MT"/>
                <a:cs typeface="Arial MT"/>
                <a:sym typeface="+mn-ea"/>
              </a:rPr>
              <a:t> </a:t>
            </a:r>
            <a:r>
              <a:rPr sz="1000" dirty="0">
                <a:solidFill>
                  <a:srgbClr val="2E5496"/>
                </a:solidFill>
                <a:latin typeface="Arial MT"/>
                <a:cs typeface="Arial MT"/>
                <a:sym typeface="+mn-ea"/>
              </a:rPr>
              <a:t>business</a:t>
            </a:r>
            <a:r>
              <a:rPr sz="1000" spc="-20" dirty="0">
                <a:solidFill>
                  <a:srgbClr val="2E5496"/>
                </a:solidFill>
                <a:latin typeface="Arial MT"/>
                <a:cs typeface="Arial MT"/>
                <a:sym typeface="+mn-ea"/>
              </a:rPr>
              <a:t> </a:t>
            </a:r>
            <a:r>
              <a:rPr sz="1000" spc="-5" dirty="0">
                <a:solidFill>
                  <a:srgbClr val="2E5496"/>
                </a:solidFill>
                <a:latin typeface="Arial MT"/>
                <a:cs typeface="Arial MT"/>
                <a:sym typeface="+mn-ea"/>
              </a:rPr>
              <a:t>strategy</a:t>
            </a:r>
            <a:r>
              <a:rPr sz="1000" spc="-35" dirty="0">
                <a:solidFill>
                  <a:srgbClr val="2E5496"/>
                </a:solidFill>
                <a:latin typeface="Arial MT"/>
                <a:cs typeface="Arial MT"/>
                <a:sym typeface="+mn-ea"/>
              </a:rPr>
              <a:t> </a:t>
            </a:r>
            <a:r>
              <a:rPr sz="1000" spc="-5" dirty="0">
                <a:solidFill>
                  <a:srgbClr val="2E5496"/>
                </a:solidFill>
                <a:latin typeface="Arial MT"/>
                <a:cs typeface="Arial MT"/>
                <a:sym typeface="+mn-ea"/>
              </a:rPr>
              <a:t>and</a:t>
            </a:r>
            <a:r>
              <a:rPr sz="1000" spc="-25" dirty="0">
                <a:solidFill>
                  <a:srgbClr val="2E5496"/>
                </a:solidFill>
                <a:latin typeface="Arial MT"/>
                <a:cs typeface="Arial MT"/>
                <a:sym typeface="+mn-ea"/>
              </a:rPr>
              <a:t> </a:t>
            </a:r>
            <a:r>
              <a:rPr sz="1000" spc="-5" dirty="0">
                <a:solidFill>
                  <a:srgbClr val="2E5496"/>
                </a:solidFill>
                <a:latin typeface="Arial MT"/>
                <a:cs typeface="Arial MT"/>
                <a:sym typeface="+mn-ea"/>
              </a:rPr>
              <a:t>implementation</a:t>
            </a:r>
            <a:r>
              <a:rPr sz="1000" spc="-80" dirty="0">
                <a:solidFill>
                  <a:srgbClr val="2E5496"/>
                </a:solidFill>
                <a:latin typeface="Arial MT"/>
                <a:cs typeface="Arial MT"/>
                <a:sym typeface="+mn-ea"/>
              </a:rPr>
              <a:t> </a:t>
            </a:r>
            <a:r>
              <a:rPr sz="1000" spc="-5" dirty="0">
                <a:solidFill>
                  <a:srgbClr val="2E5496"/>
                </a:solidFill>
                <a:latin typeface="Arial MT"/>
                <a:cs typeface="Arial MT"/>
                <a:sym typeface="+mn-ea"/>
              </a:rPr>
              <a:t>roadmaps</a:t>
            </a:r>
            <a:r>
              <a:rPr sz="1000" spc="-25" dirty="0">
                <a:solidFill>
                  <a:srgbClr val="2E5496"/>
                </a:solidFill>
                <a:latin typeface="Arial MT"/>
                <a:cs typeface="Arial MT"/>
                <a:sym typeface="+mn-ea"/>
              </a:rPr>
              <a:t> </a:t>
            </a:r>
            <a:r>
              <a:rPr sz="1000" dirty="0">
                <a:solidFill>
                  <a:srgbClr val="2E5496"/>
                </a:solidFill>
                <a:latin typeface="Arial MT"/>
                <a:cs typeface="Arial MT"/>
                <a:sym typeface="+mn-ea"/>
              </a:rPr>
              <a:t>for</a:t>
            </a:r>
            <a:r>
              <a:rPr sz="1000" spc="-185" dirty="0">
                <a:solidFill>
                  <a:srgbClr val="2E5496"/>
                </a:solidFill>
                <a:latin typeface="Arial MT"/>
                <a:cs typeface="Arial MT"/>
                <a:sym typeface="+mn-ea"/>
              </a:rPr>
              <a:t> </a:t>
            </a:r>
            <a:r>
              <a:rPr sz="1000" dirty="0">
                <a:solidFill>
                  <a:srgbClr val="2E5496"/>
                </a:solidFill>
                <a:latin typeface="Arial MT"/>
                <a:cs typeface="Arial MT"/>
                <a:sym typeface="+mn-ea"/>
              </a:rPr>
              <a:t>business </a:t>
            </a:r>
            <a:r>
              <a:rPr sz="1000" spc="-375" dirty="0">
                <a:solidFill>
                  <a:srgbClr val="2E5496"/>
                </a:solidFill>
                <a:latin typeface="Arial MT"/>
                <a:cs typeface="Arial MT"/>
                <a:sym typeface="+mn-ea"/>
              </a:rPr>
              <a:t> </a:t>
            </a:r>
            <a:r>
              <a:rPr sz="1000" spc="-5" dirty="0">
                <a:solidFill>
                  <a:srgbClr val="2E5496"/>
                </a:solidFill>
                <a:latin typeface="Arial MT"/>
                <a:cs typeface="Arial MT"/>
                <a:sym typeface="+mn-ea"/>
              </a:rPr>
              <a:t>transformation</a:t>
            </a:r>
            <a:endParaRPr sz="1000" dirty="0">
              <a:latin typeface="Arial MT"/>
              <a:cs typeface="Arial MT"/>
            </a:endParaRPr>
          </a:p>
          <a:p>
            <a:pPr indent="0">
              <a:buNone/>
            </a:pPr>
            <a:endParaRPr lang="en-US" sz="1200" dirty="0">
              <a:latin typeface="Arial MT"/>
              <a:cs typeface="Arial MT"/>
            </a:endParaRPr>
          </a:p>
          <a:p>
            <a:pPr indent="0">
              <a:buNone/>
            </a:pPr>
            <a:endParaRPr lang="en-US" sz="1200"/>
          </a:p>
        </p:txBody>
      </p:sp>
      <p:grpSp>
        <p:nvGrpSpPr>
          <p:cNvPr id="82" name="Group 81"/>
          <p:cNvGrpSpPr/>
          <p:nvPr/>
        </p:nvGrpSpPr>
        <p:grpSpPr>
          <a:xfrm>
            <a:off x="2802255" y="4375785"/>
            <a:ext cx="2031365" cy="1652270"/>
            <a:chOff x="7964167" y="4099059"/>
            <a:chExt cx="1870396" cy="616467"/>
          </a:xfrm>
        </p:grpSpPr>
        <p:sp>
          <p:nvSpPr>
            <p:cNvPr id="83" name="Rounded Rectangle 82"/>
            <p:cNvSpPr/>
            <p:nvPr/>
          </p:nvSpPr>
          <p:spPr>
            <a:xfrm>
              <a:off x="7964167" y="4099059"/>
              <a:ext cx="1870396" cy="616467"/>
            </a:xfrm>
            <a:prstGeom prst="roundRect">
              <a:avLst/>
            </a:prstGeom>
            <a:noFill/>
            <a:ln>
              <a:solidFill>
                <a:srgbClr val="46B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84" name="Group 83"/>
            <p:cNvGrpSpPr/>
            <p:nvPr/>
          </p:nvGrpSpPr>
          <p:grpSpPr>
            <a:xfrm>
              <a:off x="8101190" y="4130915"/>
              <a:ext cx="1574594" cy="304933"/>
              <a:chOff x="8101191" y="4130915"/>
              <a:chExt cx="1574594" cy="304933"/>
            </a:xfrm>
          </p:grpSpPr>
          <p:sp>
            <p:nvSpPr>
              <p:cNvPr id="85" name="TextBox 267"/>
              <p:cNvSpPr txBox="1"/>
              <p:nvPr/>
            </p:nvSpPr>
            <p:spPr>
              <a:xfrm>
                <a:off x="8101191" y="4130915"/>
                <a:ext cx="1574594" cy="68707"/>
              </a:xfrm>
              <a:prstGeom prst="rect">
                <a:avLst/>
              </a:prstGeom>
              <a:noFill/>
              <a:ln w="6350">
                <a:noFill/>
                <a:prstDash val="dash"/>
              </a:ln>
            </p:spPr>
            <p:txBody>
              <a:bodyPr wrap="square" lIns="0" tIns="0" rIns="0" bIns="0" rtlCol="0">
                <a:spAutoFit/>
              </a:bodyPr>
              <a:p>
                <a:pPr algn="ctr"/>
                <a:r>
                  <a:rPr lang="en-IN" altLang="en-US" sz="1200" b="1" dirty="0" smtClean="0"/>
                  <a:t>DEBASISH MOHAPATRA</a:t>
                </a:r>
                <a:endParaRPr lang="en-IN" altLang="en-US" sz="1200" b="1" dirty="0" smtClean="0"/>
              </a:p>
            </p:txBody>
          </p:sp>
          <p:sp>
            <p:nvSpPr>
              <p:cNvPr id="86" name="TextBox 268"/>
              <p:cNvSpPr txBox="1"/>
              <p:nvPr/>
            </p:nvSpPr>
            <p:spPr>
              <a:xfrm>
                <a:off x="8292213" y="4319609"/>
                <a:ext cx="1245306" cy="116239"/>
              </a:xfrm>
              <a:prstGeom prst="rect">
                <a:avLst/>
              </a:prstGeom>
              <a:noFill/>
              <a:ln w="6350">
                <a:noFill/>
                <a:prstDash val="dash"/>
              </a:ln>
            </p:spPr>
            <p:txBody>
              <a:bodyPr wrap="square" lIns="0" tIns="0" rIns="0" bIns="0" rtlCol="0">
                <a:spAutoFit/>
              </a:bodyPr>
              <a:p>
                <a:pPr algn="ctr"/>
                <a:endParaRPr lang="en-US" sz="1200" b="1" dirty="0" smtClean="0"/>
              </a:p>
            </p:txBody>
          </p:sp>
          <p:cxnSp>
            <p:nvCxnSpPr>
              <p:cNvPr id="87" name="Straight Connector 86"/>
              <p:cNvCxnSpPr/>
              <p:nvPr/>
            </p:nvCxnSpPr>
            <p:spPr>
              <a:xfrm>
                <a:off x="8191432" y="4198168"/>
                <a:ext cx="1383630" cy="0"/>
              </a:xfrm>
              <a:prstGeom prst="line">
                <a:avLst/>
              </a:prstGeom>
              <a:ln w="3175">
                <a:solidFill>
                  <a:srgbClr val="AAAAAA"/>
                </a:solidFill>
                <a:prstDash val="dash"/>
              </a:ln>
            </p:spPr>
            <p:style>
              <a:lnRef idx="1">
                <a:schemeClr val="accent1"/>
              </a:lnRef>
              <a:fillRef idx="0">
                <a:schemeClr val="accent1"/>
              </a:fillRef>
              <a:effectRef idx="0">
                <a:schemeClr val="accent1"/>
              </a:effectRef>
              <a:fontRef idx="minor">
                <a:schemeClr val="tx1"/>
              </a:fontRef>
            </p:style>
          </p:cxnSp>
        </p:grpSp>
      </p:grpSp>
      <p:sp>
        <p:nvSpPr>
          <p:cNvPr id="88" name="Text Box 87"/>
          <p:cNvSpPr txBox="1"/>
          <p:nvPr/>
        </p:nvSpPr>
        <p:spPr>
          <a:xfrm>
            <a:off x="2870835" y="4754880"/>
            <a:ext cx="2108835" cy="1383665"/>
          </a:xfrm>
          <a:prstGeom prst="rect">
            <a:avLst/>
          </a:prstGeom>
          <a:noFill/>
        </p:spPr>
        <p:txBody>
          <a:bodyPr wrap="square" rtlCol="0">
            <a:spAutoFit/>
          </a:bodyPr>
          <a:p>
            <a:pPr marL="67945" indent="0">
              <a:lnSpc>
                <a:spcPct val="100000"/>
              </a:lnSpc>
              <a:spcBef>
                <a:spcPts val="1775"/>
              </a:spcBef>
              <a:buSzPct val="125000"/>
              <a:buNone/>
              <a:tabLst>
                <a:tab pos="296545" algn="l"/>
                <a:tab pos="297180" algn="l"/>
              </a:tabLst>
            </a:pPr>
            <a:r>
              <a:rPr sz="1200" spc="-5">
                <a:solidFill>
                  <a:srgbClr val="2E5496"/>
                </a:solidFill>
                <a:latin typeface="Arial MT"/>
                <a:cs typeface="Arial MT"/>
                <a:sym typeface="+mn-ea"/>
              </a:rPr>
              <a:t>25</a:t>
            </a:r>
            <a:r>
              <a:rPr lang="en-IN" sz="1200" spc="-5">
                <a:solidFill>
                  <a:srgbClr val="2E5496"/>
                </a:solidFill>
                <a:latin typeface="Arial MT"/>
                <a:cs typeface="Arial MT"/>
                <a:sym typeface="+mn-ea"/>
              </a:rPr>
              <a:t>+</a:t>
            </a:r>
            <a:r>
              <a:rPr sz="1200" spc="40">
                <a:solidFill>
                  <a:srgbClr val="2E5496"/>
                </a:solidFill>
                <a:latin typeface="Arial MT"/>
                <a:cs typeface="Arial MT"/>
                <a:sym typeface="+mn-ea"/>
              </a:rPr>
              <a:t> </a:t>
            </a:r>
            <a:r>
              <a:rPr sz="1200" spc="-10">
                <a:solidFill>
                  <a:srgbClr val="2E5496"/>
                </a:solidFill>
                <a:latin typeface="Arial MT"/>
                <a:cs typeface="Arial MT"/>
                <a:sym typeface="+mn-ea"/>
              </a:rPr>
              <a:t>years</a:t>
            </a:r>
            <a:r>
              <a:rPr sz="1200" spc="15">
                <a:solidFill>
                  <a:srgbClr val="2E5496"/>
                </a:solidFill>
                <a:latin typeface="Arial MT"/>
                <a:cs typeface="Arial MT"/>
                <a:sym typeface="+mn-ea"/>
              </a:rPr>
              <a:t> </a:t>
            </a:r>
            <a:r>
              <a:rPr sz="1200">
                <a:solidFill>
                  <a:srgbClr val="2E5496"/>
                </a:solidFill>
                <a:latin typeface="Arial MT"/>
                <a:cs typeface="Arial MT"/>
                <a:sym typeface="+mn-ea"/>
              </a:rPr>
              <a:t>of</a:t>
            </a:r>
            <a:r>
              <a:rPr sz="1200" spc="30">
                <a:solidFill>
                  <a:srgbClr val="2E5496"/>
                </a:solidFill>
                <a:latin typeface="Arial MT"/>
                <a:cs typeface="Arial MT"/>
                <a:sym typeface="+mn-ea"/>
              </a:rPr>
              <a:t> </a:t>
            </a:r>
            <a:r>
              <a:rPr sz="1200" spc="-5">
                <a:solidFill>
                  <a:srgbClr val="2E5496"/>
                </a:solidFill>
                <a:latin typeface="Arial MT"/>
                <a:cs typeface="Arial MT"/>
                <a:sym typeface="+mn-ea"/>
              </a:rPr>
              <a:t>consulting</a:t>
            </a:r>
            <a:r>
              <a:rPr sz="1200" spc="5">
                <a:solidFill>
                  <a:srgbClr val="2E5496"/>
                </a:solidFill>
                <a:latin typeface="Arial MT"/>
                <a:cs typeface="Arial MT"/>
                <a:sym typeface="+mn-ea"/>
              </a:rPr>
              <a:t> </a:t>
            </a:r>
            <a:r>
              <a:rPr sz="1200" spc="-10">
                <a:solidFill>
                  <a:srgbClr val="2E5496"/>
                </a:solidFill>
                <a:latin typeface="Arial MT"/>
                <a:cs typeface="Arial MT"/>
                <a:sym typeface="+mn-ea"/>
              </a:rPr>
              <a:t>experience</a:t>
            </a:r>
            <a:r>
              <a:rPr sz="1200" spc="20">
                <a:solidFill>
                  <a:srgbClr val="2E5496"/>
                </a:solidFill>
                <a:latin typeface="Arial MT"/>
                <a:cs typeface="Arial MT"/>
                <a:sym typeface="+mn-ea"/>
              </a:rPr>
              <a:t> </a:t>
            </a:r>
            <a:r>
              <a:rPr sz="1200">
                <a:solidFill>
                  <a:srgbClr val="2E5496"/>
                </a:solidFill>
                <a:latin typeface="Arial MT"/>
                <a:cs typeface="Arial MT"/>
                <a:sym typeface="+mn-ea"/>
              </a:rPr>
              <a:t>in</a:t>
            </a:r>
            <a:r>
              <a:rPr sz="1200" spc="20">
                <a:solidFill>
                  <a:srgbClr val="2E5496"/>
                </a:solidFill>
                <a:latin typeface="Arial MT"/>
                <a:cs typeface="Arial MT"/>
                <a:sym typeface="+mn-ea"/>
              </a:rPr>
              <a:t> </a:t>
            </a:r>
            <a:r>
              <a:rPr sz="1200" spc="-5">
                <a:solidFill>
                  <a:srgbClr val="2E5496"/>
                </a:solidFill>
                <a:latin typeface="Arial MT"/>
                <a:cs typeface="Arial MT"/>
                <a:sym typeface="+mn-ea"/>
              </a:rPr>
              <a:t>the</a:t>
            </a:r>
            <a:r>
              <a:rPr sz="1200" spc="20">
                <a:solidFill>
                  <a:srgbClr val="2E5496"/>
                </a:solidFill>
                <a:latin typeface="Arial MT"/>
                <a:cs typeface="Arial MT"/>
                <a:sym typeface="+mn-ea"/>
              </a:rPr>
              <a:t> </a:t>
            </a:r>
            <a:r>
              <a:rPr sz="1200" spc="-10">
                <a:solidFill>
                  <a:srgbClr val="2E5496"/>
                </a:solidFill>
                <a:latin typeface="Arial MT"/>
                <a:cs typeface="Arial MT"/>
                <a:sym typeface="+mn-ea"/>
              </a:rPr>
              <a:t>power</a:t>
            </a:r>
            <a:r>
              <a:rPr sz="1200" spc="10">
                <a:solidFill>
                  <a:srgbClr val="2E5496"/>
                </a:solidFill>
                <a:latin typeface="Arial MT"/>
                <a:cs typeface="Arial MT"/>
                <a:sym typeface="+mn-ea"/>
              </a:rPr>
              <a:t> </a:t>
            </a:r>
            <a:r>
              <a:rPr sz="1200" spc="-5">
                <a:solidFill>
                  <a:srgbClr val="2E5496"/>
                </a:solidFill>
                <a:latin typeface="Arial MT"/>
                <a:cs typeface="Arial MT"/>
                <a:sym typeface="+mn-ea"/>
              </a:rPr>
              <a:t>sectors</a:t>
            </a:r>
            <a:r>
              <a:rPr sz="1200" spc="20">
                <a:solidFill>
                  <a:srgbClr val="2E5496"/>
                </a:solidFill>
                <a:latin typeface="Arial MT"/>
                <a:cs typeface="Arial MT"/>
                <a:sym typeface="+mn-ea"/>
              </a:rPr>
              <a:t> </a:t>
            </a:r>
            <a:r>
              <a:rPr sz="1200">
                <a:solidFill>
                  <a:srgbClr val="2E5496"/>
                </a:solidFill>
                <a:latin typeface="Arial MT"/>
                <a:cs typeface="Arial MT"/>
                <a:sym typeface="+mn-ea"/>
              </a:rPr>
              <a:t>of</a:t>
            </a:r>
            <a:r>
              <a:rPr sz="1200" spc="35">
                <a:solidFill>
                  <a:srgbClr val="2E5496"/>
                </a:solidFill>
                <a:latin typeface="Arial MT"/>
                <a:cs typeface="Arial MT"/>
                <a:sym typeface="+mn-ea"/>
              </a:rPr>
              <a:t> </a:t>
            </a:r>
            <a:r>
              <a:rPr sz="1200" spc="-5">
                <a:solidFill>
                  <a:srgbClr val="2E5496"/>
                </a:solidFill>
                <a:latin typeface="Arial MT"/>
                <a:cs typeface="Arial MT"/>
                <a:sym typeface="+mn-ea"/>
              </a:rPr>
              <a:t>India,</a:t>
            </a:r>
            <a:r>
              <a:rPr sz="1200" spc="10">
                <a:solidFill>
                  <a:srgbClr val="2E5496"/>
                </a:solidFill>
                <a:latin typeface="Arial MT"/>
                <a:cs typeface="Arial MT"/>
                <a:sym typeface="+mn-ea"/>
              </a:rPr>
              <a:t> </a:t>
            </a:r>
            <a:r>
              <a:rPr sz="1200" spc="-5">
                <a:solidFill>
                  <a:srgbClr val="2E5496"/>
                </a:solidFill>
                <a:latin typeface="Arial MT"/>
                <a:cs typeface="Arial MT"/>
                <a:sym typeface="+mn-ea"/>
              </a:rPr>
              <a:t>Nigeria,</a:t>
            </a:r>
            <a:r>
              <a:rPr sz="1200" spc="10">
                <a:solidFill>
                  <a:srgbClr val="2E5496"/>
                </a:solidFill>
                <a:latin typeface="Arial MT"/>
                <a:cs typeface="Arial MT"/>
                <a:sym typeface="+mn-ea"/>
              </a:rPr>
              <a:t> </a:t>
            </a:r>
            <a:r>
              <a:rPr sz="1200" spc="-40">
                <a:solidFill>
                  <a:srgbClr val="2E5496"/>
                </a:solidFill>
                <a:latin typeface="Arial MT"/>
                <a:cs typeface="Arial MT"/>
                <a:sym typeface="+mn-ea"/>
              </a:rPr>
              <a:t>Tanzania,</a:t>
            </a:r>
            <a:r>
              <a:rPr sz="1200" spc="-10">
                <a:solidFill>
                  <a:srgbClr val="2E5496"/>
                </a:solidFill>
                <a:latin typeface="Arial MT"/>
                <a:cs typeface="Arial MT"/>
                <a:sym typeface="+mn-ea"/>
              </a:rPr>
              <a:t> </a:t>
            </a:r>
            <a:r>
              <a:rPr sz="1200" spc="-5">
                <a:solidFill>
                  <a:srgbClr val="2E5496"/>
                </a:solidFill>
                <a:latin typeface="Arial MT"/>
                <a:cs typeface="Arial MT"/>
                <a:sym typeface="+mn-ea"/>
              </a:rPr>
              <a:t>Thailand,</a:t>
            </a:r>
            <a:r>
              <a:rPr lang="en-IN" sz="1200" spc="-5">
                <a:solidFill>
                  <a:srgbClr val="2E5496"/>
                </a:solidFill>
                <a:latin typeface="Arial MT"/>
                <a:cs typeface="Arial MT"/>
                <a:sym typeface="+mn-ea"/>
              </a:rPr>
              <a:t> </a:t>
            </a:r>
            <a:r>
              <a:rPr sz="1200" spc="-5">
                <a:solidFill>
                  <a:srgbClr val="2E5496"/>
                </a:solidFill>
                <a:latin typeface="Arial MT"/>
                <a:cs typeface="Arial MT"/>
                <a:sym typeface="+mn-ea"/>
              </a:rPr>
              <a:t>Bangladesh,</a:t>
            </a:r>
            <a:r>
              <a:rPr sz="1200" spc="-60">
                <a:solidFill>
                  <a:srgbClr val="2E5496"/>
                </a:solidFill>
                <a:latin typeface="Arial MT"/>
                <a:cs typeface="Arial MT"/>
                <a:sym typeface="+mn-ea"/>
              </a:rPr>
              <a:t> </a:t>
            </a:r>
            <a:r>
              <a:rPr sz="1200">
                <a:solidFill>
                  <a:srgbClr val="2E5496"/>
                </a:solidFill>
                <a:latin typeface="Arial MT"/>
                <a:cs typeface="Arial MT"/>
                <a:sym typeface="+mn-ea"/>
              </a:rPr>
              <a:t>Nepal</a:t>
            </a:r>
            <a:r>
              <a:rPr sz="1200" spc="-65">
                <a:solidFill>
                  <a:srgbClr val="2E5496"/>
                </a:solidFill>
                <a:latin typeface="Arial MT"/>
                <a:cs typeface="Arial MT"/>
                <a:sym typeface="+mn-ea"/>
              </a:rPr>
              <a:t> </a:t>
            </a:r>
            <a:r>
              <a:rPr sz="1200">
                <a:solidFill>
                  <a:srgbClr val="2E5496"/>
                </a:solidFill>
                <a:latin typeface="Arial MT"/>
                <a:cs typeface="Arial MT"/>
                <a:sym typeface="+mn-ea"/>
              </a:rPr>
              <a:t>and</a:t>
            </a:r>
            <a:r>
              <a:rPr sz="1200" spc="-35">
                <a:solidFill>
                  <a:srgbClr val="2E5496"/>
                </a:solidFill>
                <a:latin typeface="Arial MT"/>
                <a:cs typeface="Arial MT"/>
                <a:sym typeface="+mn-ea"/>
              </a:rPr>
              <a:t> </a:t>
            </a:r>
            <a:r>
              <a:rPr sz="1200" spc="5">
                <a:solidFill>
                  <a:srgbClr val="2E5496"/>
                </a:solidFill>
                <a:latin typeface="Arial MT"/>
                <a:cs typeface="Arial MT"/>
                <a:sym typeface="+mn-ea"/>
              </a:rPr>
              <a:t>SaudiArabia.</a:t>
            </a:r>
            <a:endParaRPr sz="1200">
              <a:latin typeface="Arial MT"/>
              <a:cs typeface="Arial MT"/>
            </a:endParaRPr>
          </a:p>
          <a:p>
            <a:pPr indent="0">
              <a:buNone/>
            </a:pPr>
            <a:endParaRPr lang="en-US" sz="12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pct10">
          <a:fgClr>
            <a:schemeClr val="bg1"/>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4" name="Picture 3" descr="Design_sample-removebg-preview"/>
          <p:cNvPicPr>
            <a:picLocks noChangeAspect="1"/>
          </p:cNvPicPr>
          <p:nvPr/>
        </p:nvPicPr>
        <p:blipFill>
          <a:blip r:embed="rId1"/>
          <a:stretch>
            <a:fillRect/>
          </a:stretch>
        </p:blipFill>
        <p:spPr>
          <a:xfrm rot="5400000">
            <a:off x="546735" y="-558800"/>
            <a:ext cx="6881495" cy="7965440"/>
          </a:xfrm>
          <a:prstGeom prst="rect">
            <a:avLst/>
          </a:prstGeom>
        </p:spPr>
      </p:pic>
      <p:sp>
        <p:nvSpPr>
          <p:cNvPr id="2" name="Title 1"/>
          <p:cNvSpPr>
            <a:spLocks noGrp="1"/>
          </p:cNvSpPr>
          <p:nvPr>
            <p:ph type="ctrTitle"/>
          </p:nvPr>
        </p:nvSpPr>
        <p:spPr>
          <a:xfrm>
            <a:off x="1805305" y="1240473"/>
            <a:ext cx="9144000" cy="2387600"/>
          </a:xfrm>
        </p:spPr>
        <p:txBody>
          <a:bodyPr/>
          <a:lstStyle/>
          <a:p>
            <a:r>
              <a:rPr lang="en-IN" b="1" dirty="0" smtClean="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4" name="Picture 3" descr="C:\Users\priyt\Downloads\Design_sample-removebg-preview.pngDesign_sample-removebg-preview"/>
          <p:cNvPicPr>
            <a:picLocks noChangeAspect="1"/>
          </p:cNvPicPr>
          <p:nvPr/>
        </p:nvPicPr>
        <p:blipFill>
          <a:blip r:embed="rId1"/>
          <a:srcRect/>
          <a:stretch>
            <a:fillRect/>
          </a:stretch>
        </p:blipFill>
        <p:spPr>
          <a:xfrm rot="5400000">
            <a:off x="525145" y="-527685"/>
            <a:ext cx="6857365" cy="7907655"/>
          </a:xfrm>
          <a:prstGeom prst="rect">
            <a:avLst/>
          </a:prstGeom>
        </p:spPr>
      </p:pic>
      <p:sp>
        <p:nvSpPr>
          <p:cNvPr id="2" name="Title 1"/>
          <p:cNvSpPr>
            <a:spLocks noGrp="1"/>
          </p:cNvSpPr>
          <p:nvPr>
            <p:ph type="ctrTitle"/>
          </p:nvPr>
        </p:nvSpPr>
        <p:spPr>
          <a:xfrm>
            <a:off x="633095" y="1122680"/>
            <a:ext cx="11539220" cy="2387600"/>
          </a:xfrm>
        </p:spPr>
        <p:txBody>
          <a:bodyPr/>
          <a:lstStyle/>
          <a:p>
            <a:pPr algn="ctr"/>
            <a:r>
              <a:rPr lang="en-IN" b="1" dirty="0" smtClean="0">
                <a:solidFill>
                  <a:srgbClr val="002060"/>
                </a:solidFill>
                <a:latin typeface="Times New Roman" panose="02020603050405020304" pitchFamily="18" charset="0"/>
                <a:cs typeface="Times New Roman" panose="02020603050405020304" pitchFamily="18" charset="0"/>
              </a:rPr>
              <a:t>SERVICE OFFERINGS</a:t>
            </a:r>
            <a:endParaRPr lang="en-IN" b="1" dirty="0" smtClean="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946914" y="6252950"/>
            <a:ext cx="4114800" cy="560107"/>
          </a:xfrm>
        </p:spPr>
        <p:txBody>
          <a:bodyPr/>
          <a:lstStyle/>
          <a:p>
            <a:r>
              <a:rPr lang="en-IN" dirty="0">
                <a:hlinkClick r:id="rId1"/>
              </a:rPr>
              <a:t>www.soulunileaders.com</a:t>
            </a:r>
            <a:endParaRPr lang="en-IN" dirty="0"/>
          </a:p>
          <a:p>
            <a:r>
              <a:rPr lang="en-US" dirty="0" smtClean="0"/>
              <a:t>Email: soul@soulunileaders.com </a:t>
            </a:r>
            <a:endParaRPr lang="en-US" dirty="0" smtClean="0"/>
          </a:p>
          <a:p>
            <a:r>
              <a:rPr lang="en-US" dirty="0" smtClean="0"/>
              <a:t>| Phone: +91 </a:t>
            </a:r>
            <a:r>
              <a:rPr lang="en-US" dirty="0" smtClean="0">
                <a:sym typeface="+mn-ea"/>
              </a:rPr>
              <a:t>7077769334</a:t>
            </a:r>
            <a:r>
              <a:rPr lang="en-US" dirty="0" smtClean="0"/>
              <a:t> |</a:t>
            </a:r>
            <a:endParaRPr lang="en-IN" dirty="0"/>
          </a:p>
        </p:txBody>
      </p:sp>
      <p:pic>
        <p:nvPicPr>
          <p:cNvPr id="7" name="Picture 6" descr="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48484" y="6164862"/>
            <a:ext cx="644904" cy="601477"/>
          </a:xfrm>
          <a:prstGeom prst="rect">
            <a:avLst/>
          </a:prstGeom>
        </p:spPr>
      </p:pic>
      <p:sp>
        <p:nvSpPr>
          <p:cNvPr id="11" name="TextBox 29"/>
          <p:cNvSpPr txBox="1"/>
          <p:nvPr/>
        </p:nvSpPr>
        <p:spPr>
          <a:xfrm>
            <a:off x="336304" y="6164862"/>
            <a:ext cx="361061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en-US" sz="1200" dirty="0">
                <a:solidFill>
                  <a:schemeClr val="tx1">
                    <a:tint val="75000"/>
                  </a:schemeClr>
                </a:solidFill>
              </a:rPr>
              <a:t>Sustainable Outreach and Universal Leadership Limited</a:t>
            </a:r>
            <a:endParaRPr lang="en-US" sz="1200" dirty="0">
              <a:solidFill>
                <a:schemeClr val="tx1">
                  <a:tint val="75000"/>
                </a:schemeClr>
              </a:solidFill>
            </a:endParaRPr>
          </a:p>
          <a:p>
            <a:pPr marL="12700"/>
            <a:r>
              <a:rPr lang="en-US" sz="1200" dirty="0">
                <a:solidFill>
                  <a:schemeClr val="tx1">
                    <a:tint val="75000"/>
                  </a:schemeClr>
                </a:solidFill>
              </a:rPr>
              <a:t>Ground Floor, New Block, Campus 1, Near Allahabad Bank, KIIT </a:t>
            </a:r>
            <a:r>
              <a:rPr lang="en-US" sz="1200" dirty="0" err="1">
                <a:solidFill>
                  <a:schemeClr val="tx1">
                    <a:tint val="75000"/>
                  </a:schemeClr>
                </a:solidFill>
              </a:rPr>
              <a:t>Patia</a:t>
            </a:r>
            <a:r>
              <a:rPr lang="en-US" sz="1200" dirty="0">
                <a:solidFill>
                  <a:schemeClr val="tx1">
                    <a:tint val="75000"/>
                  </a:schemeClr>
                </a:solidFill>
              </a:rPr>
              <a:t>, Bhubaneshwar – </a:t>
            </a:r>
            <a:r>
              <a:rPr lang="en-US" sz="1200" dirty="0" smtClean="0">
                <a:solidFill>
                  <a:schemeClr val="tx1">
                    <a:tint val="75000"/>
                  </a:schemeClr>
                </a:solidFill>
              </a:rPr>
              <a:t>751024</a:t>
            </a:r>
            <a:endParaRPr lang="en-IN" dirty="0">
              <a:solidFill>
                <a:schemeClr val="tx1">
                  <a:tint val="75000"/>
                </a:schemeClr>
              </a:solidFill>
              <a:latin typeface="MV Boli" panose="02000500030200090000" pitchFamily="2" charset="0"/>
              <a:cs typeface="MV Boli" panose="02000500030200090000" pitchFamily="2" charset="0"/>
            </a:endParaRPr>
          </a:p>
        </p:txBody>
      </p:sp>
      <p:graphicFrame>
        <p:nvGraphicFramePr>
          <p:cNvPr id="8" name="Table 7"/>
          <p:cNvGraphicFramePr/>
          <p:nvPr/>
        </p:nvGraphicFramePr>
        <p:xfrm>
          <a:off x="12700" y="-5080"/>
          <a:ext cx="11242040" cy="6103620"/>
        </p:xfrm>
        <a:graphic>
          <a:graphicData uri="http://schemas.openxmlformats.org/drawingml/2006/table">
            <a:tbl>
              <a:tblPr firstRow="1" bandRow="1">
                <a:tableStyleId>{5C22544A-7EE6-4342-B048-85BDC9FD1C3A}</a:tableStyleId>
              </a:tblPr>
              <a:tblGrid>
                <a:gridCol w="2810510"/>
                <a:gridCol w="2810510"/>
                <a:gridCol w="2810510"/>
                <a:gridCol w="2810510"/>
              </a:tblGrid>
              <a:tr h="1525905">
                <a:tc>
                  <a:txBody>
                    <a:bodyPr/>
                    <a:p>
                      <a:pPr>
                        <a:buNone/>
                      </a:pPr>
                      <a:endParaRPr lang="en-US"/>
                    </a:p>
                  </a:txBody>
                  <a:tcPr>
                    <a:lnL>
                      <a:noFill/>
                    </a:lnL>
                    <a:lnR>
                      <a:noFill/>
                    </a:lnR>
                    <a:lnT>
                      <a:noFill/>
                    </a:lnT>
                    <a:lnB>
                      <a:noFill/>
                    </a:lnB>
                    <a:lnTlToBr>
                      <a:noFill/>
                    </a:lnTlToBr>
                    <a:lnBlToTr>
                      <a:noFill/>
                    </a:lnBlToTr>
                    <a:solidFill>
                      <a:schemeClr val="bg1">
                        <a:lumMod val="95000"/>
                      </a:schemeClr>
                    </a:solidFill>
                  </a:tcPr>
                </a:tc>
                <a:tc>
                  <a:txBody>
                    <a:bodyPr/>
                    <a:p>
                      <a:pPr algn="ctr">
                        <a:buNone/>
                      </a:pPr>
                      <a:endParaRPr lang="en-IN" altLang="en-US" b="0">
                        <a:solidFill>
                          <a:schemeClr val="dk1"/>
                        </a:solidFill>
                      </a:endParaRPr>
                    </a:p>
                    <a:p>
                      <a:pPr algn="ctr">
                        <a:buNone/>
                      </a:pPr>
                      <a:endParaRPr lang="en-IN" altLang="en-US" b="0">
                        <a:solidFill>
                          <a:schemeClr val="dk1"/>
                        </a:solidFill>
                      </a:endParaRPr>
                    </a:p>
                    <a:p>
                      <a:pPr algn="ctr">
                        <a:buNone/>
                      </a:pPr>
                      <a:r>
                        <a:rPr lang="en-IN" altLang="en-US" b="1">
                          <a:solidFill>
                            <a:schemeClr val="dk1"/>
                          </a:solidFill>
                        </a:rPr>
                        <a:t>Application Development &amp; Support</a:t>
                      </a:r>
                      <a:endParaRPr lang="en-IN" altLang="en-US" b="1">
                        <a:solidFill>
                          <a:schemeClr val="dk1"/>
                        </a:solidFill>
                      </a:endParaRPr>
                    </a:p>
                  </a:txBody>
                  <a:tcPr>
                    <a:lnL>
                      <a:noFill/>
                    </a:lnL>
                    <a:lnR>
                      <a:noFill/>
                    </a:lnR>
                    <a:lnT>
                      <a:noFill/>
                    </a:lnT>
                    <a:lnB>
                      <a:noFill/>
                    </a:lnB>
                    <a:lnTlToBr>
                      <a:noFill/>
                    </a:lnTlToBr>
                    <a:lnBlToTr>
                      <a:noFill/>
                    </a:lnBlToTr>
                    <a:pattFill prst="pct5">
                      <a:fgClr>
                        <a:schemeClr val="accent1"/>
                      </a:fgClr>
                      <a:bgClr>
                        <a:schemeClr val="accent1">
                          <a:lumMod val="40000"/>
                          <a:lumOff val="60000"/>
                        </a:schemeClr>
                      </a:bgClr>
                    </a:pattFill>
                  </a:tcPr>
                </a:tc>
                <a:tc>
                  <a:txBody>
                    <a:bodyPr/>
                    <a:p>
                      <a:pPr>
                        <a:buNone/>
                      </a:pPr>
                      <a:endParaRPr lang="en-US"/>
                    </a:p>
                  </a:txBody>
                  <a:tcPr>
                    <a:lnL>
                      <a:noFill/>
                    </a:lnL>
                    <a:lnR>
                      <a:noFill/>
                    </a:lnR>
                    <a:lnT>
                      <a:noFill/>
                    </a:lnT>
                    <a:lnB>
                      <a:noFill/>
                    </a:lnB>
                    <a:lnTlToBr>
                      <a:noFill/>
                    </a:lnTlToBr>
                    <a:lnBlToTr>
                      <a:noFill/>
                    </a:lnBlToTr>
                    <a:solidFill>
                      <a:schemeClr val="bg1">
                        <a:lumMod val="95000"/>
                      </a:schemeClr>
                    </a:solidFill>
                  </a:tcPr>
                </a:tc>
                <a:tc>
                  <a:txBody>
                    <a:bodyPr/>
                    <a:p>
                      <a:pPr>
                        <a:buNone/>
                      </a:pPr>
                      <a:endParaRPr lang="en-IN" altLang="en-US">
                        <a:solidFill>
                          <a:srgbClr val="FF0000"/>
                        </a:solidFill>
                      </a:endParaRPr>
                    </a:p>
                    <a:p>
                      <a:pPr>
                        <a:buNone/>
                      </a:pPr>
                      <a:endParaRPr lang="en-IN" altLang="en-US">
                        <a:solidFill>
                          <a:schemeClr val="dk1"/>
                        </a:solidFill>
                      </a:endParaRPr>
                    </a:p>
                    <a:p>
                      <a:pPr algn="ctr">
                        <a:buNone/>
                      </a:pPr>
                      <a:r>
                        <a:rPr lang="en-IN" altLang="en-US">
                          <a:solidFill>
                            <a:schemeClr val="tx1"/>
                          </a:solidFill>
                        </a:rPr>
                        <a:t>Data Analytics using AI-ML</a:t>
                      </a:r>
                      <a:endParaRPr lang="en-IN" altLang="en-US">
                        <a:solidFill>
                          <a:schemeClr val="tx1"/>
                        </a:solidFill>
                      </a:endParaRPr>
                    </a:p>
                  </a:txBody>
                  <a:tcPr>
                    <a:lnL>
                      <a:noFill/>
                    </a:lnL>
                    <a:lnR>
                      <a:noFill/>
                    </a:lnR>
                    <a:lnT>
                      <a:noFill/>
                    </a:lnT>
                    <a:lnB>
                      <a:noFill/>
                    </a:lnB>
                    <a:lnTlToBr>
                      <a:noFill/>
                    </a:lnTlToBr>
                    <a:lnBlToTr>
                      <a:noFill/>
                    </a:lnBlToTr>
                    <a:pattFill prst="pct5">
                      <a:fgClr>
                        <a:schemeClr val="accent6"/>
                      </a:fgClr>
                      <a:bgClr>
                        <a:schemeClr val="accent1">
                          <a:lumMod val="40000"/>
                          <a:lumOff val="60000"/>
                        </a:schemeClr>
                      </a:bgClr>
                    </a:pattFill>
                  </a:tcPr>
                </a:tc>
              </a:tr>
              <a:tr h="1525905">
                <a:tc>
                  <a:txBody>
                    <a:bodyPr/>
                    <a:p>
                      <a:pPr>
                        <a:buNone/>
                      </a:pPr>
                      <a:endParaRPr lang="en-US" b="1">
                        <a:solidFill>
                          <a:schemeClr val="lt1"/>
                        </a:solidFill>
                      </a:endParaRPr>
                    </a:p>
                    <a:p>
                      <a:pPr>
                        <a:buNone/>
                      </a:pPr>
                      <a:endParaRPr lang="en-US" b="1">
                        <a:solidFill>
                          <a:schemeClr val="lt1"/>
                        </a:solidFill>
                      </a:endParaRPr>
                    </a:p>
                    <a:p>
                      <a:pPr algn="ctr">
                        <a:buNone/>
                      </a:pPr>
                      <a:r>
                        <a:rPr lang="en-IN" altLang="en-US" b="1">
                          <a:solidFill>
                            <a:schemeClr val="tx1"/>
                          </a:solidFill>
                        </a:rPr>
                        <a:t>Smart Infrastructure using IOT</a:t>
                      </a:r>
                      <a:endParaRPr lang="en-IN" altLang="en-US" b="1">
                        <a:solidFill>
                          <a:schemeClr val="tx1"/>
                        </a:solidFill>
                      </a:endParaRPr>
                    </a:p>
                  </a:txBody>
                  <a:tcPr>
                    <a:lnL>
                      <a:noFill/>
                    </a:lnL>
                    <a:lnR>
                      <a:noFill/>
                    </a:lnR>
                    <a:lnT>
                      <a:noFill/>
                    </a:lnT>
                    <a:lnB>
                      <a:noFill/>
                    </a:lnB>
                    <a:lnTlToBr>
                      <a:noFill/>
                    </a:lnTlToBr>
                    <a:lnBlToTr>
                      <a:noFill/>
                    </a:lnBlToTr>
                    <a:pattFill prst="pct5">
                      <a:fgClr>
                        <a:schemeClr val="accent6"/>
                      </a:fgClr>
                      <a:bgClr>
                        <a:schemeClr val="accent1">
                          <a:lumMod val="40000"/>
                          <a:lumOff val="60000"/>
                        </a:schemeClr>
                      </a:bgClr>
                    </a:pattFill>
                  </a:tcPr>
                </a:tc>
                <a:tc>
                  <a:txBody>
                    <a:bodyPr/>
                    <a:p>
                      <a:pPr>
                        <a:buNone/>
                      </a:pPr>
                      <a:endParaRPr lang="en-US"/>
                    </a:p>
                  </a:txBody>
                  <a:tcPr>
                    <a:lnL>
                      <a:noFill/>
                    </a:lnL>
                    <a:lnR>
                      <a:noFill/>
                    </a:lnR>
                    <a:lnT>
                      <a:noFill/>
                    </a:lnT>
                    <a:lnB>
                      <a:noFill/>
                    </a:lnB>
                    <a:lnTlToBr>
                      <a:noFill/>
                    </a:lnTlToBr>
                    <a:lnBlToTr>
                      <a:noFill/>
                    </a:lnBlToTr>
                    <a:solidFill>
                      <a:schemeClr val="bg1">
                        <a:lumMod val="95000"/>
                      </a:schemeClr>
                    </a:solidFill>
                  </a:tcPr>
                </a:tc>
                <a:tc>
                  <a:txBody>
                    <a:bodyPr/>
                    <a:p>
                      <a:pPr algn="ctr">
                        <a:buNone/>
                      </a:pPr>
                      <a:endParaRPr lang="en-IN" altLang="en-US" b="1">
                        <a:solidFill>
                          <a:schemeClr val="tx1"/>
                        </a:solidFill>
                      </a:endParaRPr>
                    </a:p>
                    <a:p>
                      <a:pPr algn="ctr">
                        <a:buNone/>
                      </a:pPr>
                      <a:endParaRPr lang="en-IN" altLang="en-US" b="1">
                        <a:solidFill>
                          <a:schemeClr val="tx1"/>
                        </a:solidFill>
                      </a:endParaRPr>
                    </a:p>
                    <a:p>
                      <a:pPr algn="ctr">
                        <a:buNone/>
                      </a:pPr>
                      <a:r>
                        <a:rPr lang="en-IN" altLang="en-US" b="1">
                          <a:solidFill>
                            <a:schemeClr val="tx1"/>
                          </a:solidFill>
                        </a:rPr>
                        <a:t>Cloud Computing</a:t>
                      </a:r>
                      <a:endParaRPr lang="en-IN" altLang="en-US" b="1">
                        <a:solidFill>
                          <a:schemeClr val="tx1"/>
                        </a:solidFill>
                      </a:endParaRPr>
                    </a:p>
                  </a:txBody>
                  <a:tcPr>
                    <a:lnL>
                      <a:noFill/>
                    </a:lnL>
                    <a:lnR>
                      <a:noFill/>
                    </a:lnR>
                    <a:lnT>
                      <a:noFill/>
                    </a:lnT>
                    <a:lnB>
                      <a:noFill/>
                    </a:lnB>
                    <a:lnTlToBr>
                      <a:noFill/>
                    </a:lnTlToBr>
                    <a:lnBlToTr>
                      <a:noFill/>
                    </a:lnBlToTr>
                    <a:pattFill prst="pct5">
                      <a:fgClr>
                        <a:schemeClr val="accent6"/>
                      </a:fgClr>
                      <a:bgClr>
                        <a:schemeClr val="accent1">
                          <a:lumMod val="40000"/>
                          <a:lumOff val="60000"/>
                        </a:schemeClr>
                      </a:bgClr>
                    </a:pattFill>
                  </a:tcPr>
                </a:tc>
                <a:tc>
                  <a:txBody>
                    <a:bodyPr/>
                    <a:p>
                      <a:pPr algn="l">
                        <a:buClrTx/>
                        <a:buSzTx/>
                        <a:buFontTx/>
                        <a:buNone/>
                      </a:pPr>
                      <a:endParaRPr lang="en-IN" altLang="en-US" b="1">
                        <a:solidFill>
                          <a:schemeClr val="tx1"/>
                        </a:solidFill>
                      </a:endParaRPr>
                    </a:p>
                  </a:txBody>
                  <a:tcPr>
                    <a:lnL>
                      <a:noFill/>
                    </a:lnL>
                    <a:lnR>
                      <a:noFill/>
                    </a:lnR>
                    <a:lnT>
                      <a:noFill/>
                    </a:lnT>
                    <a:lnB>
                      <a:noFill/>
                    </a:lnB>
                    <a:lnTlToBr>
                      <a:noFill/>
                    </a:lnTlToBr>
                    <a:lnBlToTr>
                      <a:noFill/>
                    </a:lnBlToTr>
                    <a:solidFill>
                      <a:schemeClr val="bg1">
                        <a:lumMod val="95000"/>
                      </a:schemeClr>
                    </a:solidFill>
                  </a:tcPr>
                </a:tc>
              </a:tr>
              <a:tr h="1525905">
                <a:tc>
                  <a:txBody>
                    <a:bodyPr/>
                    <a:p>
                      <a:pPr>
                        <a:buNone/>
                      </a:pPr>
                      <a:endParaRPr lang="en-IN" altLang="en-US" b="1">
                        <a:solidFill>
                          <a:schemeClr val="tx1"/>
                        </a:solidFill>
                      </a:endParaRPr>
                    </a:p>
                  </a:txBody>
                  <a:tcPr>
                    <a:lnL>
                      <a:noFill/>
                    </a:lnL>
                    <a:lnR>
                      <a:noFill/>
                    </a:lnR>
                    <a:lnT>
                      <a:noFill/>
                    </a:lnT>
                    <a:lnB>
                      <a:noFill/>
                    </a:lnB>
                    <a:lnTlToBr>
                      <a:noFill/>
                    </a:lnTlToBr>
                    <a:lnBlToTr>
                      <a:noFill/>
                    </a:lnBlToTr>
                    <a:solidFill>
                      <a:schemeClr val="bg1">
                        <a:lumMod val="95000"/>
                      </a:schemeClr>
                    </a:solidFill>
                  </a:tcPr>
                </a:tc>
                <a:tc>
                  <a:txBody>
                    <a:bodyPr/>
                    <a:p>
                      <a:pPr algn="ctr">
                        <a:buNone/>
                      </a:pPr>
                      <a:endParaRPr lang="en-IN" altLang="en-US" b="1">
                        <a:solidFill>
                          <a:schemeClr val="tx1"/>
                        </a:solidFill>
                      </a:endParaRPr>
                    </a:p>
                    <a:p>
                      <a:pPr algn="ctr">
                        <a:buNone/>
                      </a:pPr>
                      <a:endParaRPr lang="en-IN" altLang="en-US" b="1">
                        <a:solidFill>
                          <a:schemeClr val="tx1"/>
                        </a:solidFill>
                      </a:endParaRPr>
                    </a:p>
                    <a:p>
                      <a:pPr algn="ctr">
                        <a:buNone/>
                      </a:pPr>
                      <a:r>
                        <a:rPr lang="en-IN" altLang="en-US" b="1">
                          <a:solidFill>
                            <a:schemeClr val="tx1"/>
                          </a:solidFill>
                        </a:rPr>
                        <a:t>Robotics</a:t>
                      </a:r>
                      <a:endParaRPr lang="en-IN" altLang="en-US" b="1">
                        <a:solidFill>
                          <a:schemeClr val="tx1"/>
                        </a:solidFill>
                      </a:endParaRPr>
                    </a:p>
                  </a:txBody>
                  <a:tcPr>
                    <a:lnL>
                      <a:noFill/>
                    </a:lnL>
                    <a:lnR>
                      <a:noFill/>
                    </a:lnR>
                    <a:lnT>
                      <a:noFill/>
                    </a:lnT>
                    <a:lnB>
                      <a:noFill/>
                    </a:lnB>
                    <a:lnTlToBr>
                      <a:noFill/>
                    </a:lnTlToBr>
                    <a:lnBlToTr>
                      <a:noFill/>
                    </a:lnBlToTr>
                    <a:pattFill prst="pct5">
                      <a:fgClr>
                        <a:schemeClr val="accent6"/>
                      </a:fgClr>
                      <a:bgClr>
                        <a:schemeClr val="accent1">
                          <a:lumMod val="40000"/>
                          <a:lumOff val="60000"/>
                        </a:schemeClr>
                      </a:bgClr>
                    </a:pattFill>
                  </a:tcPr>
                </a:tc>
                <a:tc>
                  <a:txBody>
                    <a:bodyPr/>
                    <a:p>
                      <a:pPr>
                        <a:buNone/>
                      </a:pPr>
                      <a:endParaRPr lang="en-US" b="1">
                        <a:solidFill>
                          <a:schemeClr val="tx1"/>
                        </a:solidFill>
                      </a:endParaRPr>
                    </a:p>
                  </a:txBody>
                  <a:tcPr>
                    <a:lnL>
                      <a:noFill/>
                    </a:lnL>
                    <a:lnR>
                      <a:noFill/>
                    </a:lnR>
                    <a:lnT>
                      <a:noFill/>
                    </a:lnT>
                    <a:lnB>
                      <a:noFill/>
                    </a:lnB>
                    <a:lnTlToBr>
                      <a:noFill/>
                    </a:lnTlToBr>
                    <a:lnBlToTr>
                      <a:noFill/>
                    </a:lnBlToTr>
                    <a:solidFill>
                      <a:schemeClr val="bg1">
                        <a:lumMod val="95000"/>
                      </a:schemeClr>
                    </a:solidFill>
                  </a:tcPr>
                </a:tc>
                <a:tc>
                  <a:txBody>
                    <a:bodyPr/>
                    <a:p>
                      <a:pPr algn="ctr">
                        <a:buNone/>
                      </a:pPr>
                      <a:endParaRPr lang="en-IN" altLang="en-US" b="1">
                        <a:solidFill>
                          <a:schemeClr val="tx1"/>
                        </a:solidFill>
                      </a:endParaRPr>
                    </a:p>
                    <a:p>
                      <a:pPr algn="ctr">
                        <a:buNone/>
                      </a:pPr>
                      <a:endParaRPr lang="en-IN" altLang="en-US" b="1">
                        <a:solidFill>
                          <a:schemeClr val="tx1"/>
                        </a:solidFill>
                      </a:endParaRPr>
                    </a:p>
                    <a:p>
                      <a:pPr algn="ctr">
                        <a:buNone/>
                      </a:pPr>
                      <a:r>
                        <a:rPr lang="en-IN" altLang="en-US" b="1">
                          <a:solidFill>
                            <a:schemeClr val="tx1"/>
                          </a:solidFill>
                        </a:rPr>
                        <a:t>Consulting</a:t>
                      </a:r>
                      <a:endParaRPr lang="en-IN" altLang="en-US" b="1">
                        <a:solidFill>
                          <a:schemeClr val="tx1"/>
                        </a:solidFill>
                      </a:endParaRPr>
                    </a:p>
                  </a:txBody>
                  <a:tcPr>
                    <a:lnL>
                      <a:noFill/>
                    </a:lnL>
                    <a:lnR>
                      <a:noFill/>
                    </a:lnR>
                    <a:lnT>
                      <a:noFill/>
                    </a:lnT>
                    <a:lnB>
                      <a:noFill/>
                    </a:lnB>
                    <a:lnTlToBr>
                      <a:noFill/>
                    </a:lnTlToBr>
                    <a:lnBlToTr>
                      <a:noFill/>
                    </a:lnBlToTr>
                    <a:pattFill prst="pct5">
                      <a:fgClr>
                        <a:schemeClr val="accent6"/>
                      </a:fgClr>
                      <a:bgClr>
                        <a:schemeClr val="accent1">
                          <a:lumMod val="40000"/>
                          <a:lumOff val="60000"/>
                        </a:schemeClr>
                      </a:bgClr>
                    </a:pattFill>
                  </a:tcPr>
                </a:tc>
              </a:tr>
              <a:tr h="1525905">
                <a:tc>
                  <a:txBody>
                    <a:bodyPr/>
                    <a:p>
                      <a:pPr algn="ctr">
                        <a:buNone/>
                      </a:pPr>
                      <a:endParaRPr lang="en-IN" altLang="en-US" b="1">
                        <a:solidFill>
                          <a:schemeClr val="tx1"/>
                        </a:solidFill>
                      </a:endParaRPr>
                    </a:p>
                    <a:p>
                      <a:pPr algn="ctr">
                        <a:buNone/>
                      </a:pPr>
                      <a:endParaRPr lang="en-IN" altLang="en-US" b="1">
                        <a:solidFill>
                          <a:schemeClr val="tx1"/>
                        </a:solidFill>
                      </a:endParaRPr>
                    </a:p>
                    <a:p>
                      <a:pPr algn="ctr">
                        <a:buNone/>
                      </a:pPr>
                      <a:r>
                        <a:rPr lang="en-IN" altLang="en-US" b="1">
                          <a:solidFill>
                            <a:schemeClr val="tx1"/>
                          </a:solidFill>
                        </a:rPr>
                        <a:t>ERP</a:t>
                      </a:r>
                      <a:endParaRPr lang="en-IN" altLang="en-US" b="1">
                        <a:solidFill>
                          <a:schemeClr val="tx1"/>
                        </a:solidFill>
                      </a:endParaRPr>
                    </a:p>
                  </a:txBody>
                  <a:tcPr>
                    <a:lnL>
                      <a:noFill/>
                    </a:lnL>
                    <a:lnR>
                      <a:noFill/>
                    </a:lnR>
                    <a:lnT>
                      <a:noFill/>
                    </a:lnT>
                    <a:lnB>
                      <a:noFill/>
                    </a:lnB>
                    <a:lnTlToBr>
                      <a:noFill/>
                    </a:lnTlToBr>
                    <a:lnBlToTr>
                      <a:noFill/>
                    </a:lnBlToTr>
                    <a:pattFill prst="pct5">
                      <a:fgClr>
                        <a:schemeClr val="accent6"/>
                      </a:fgClr>
                      <a:bgClr>
                        <a:schemeClr val="accent1">
                          <a:lumMod val="40000"/>
                          <a:lumOff val="60000"/>
                        </a:schemeClr>
                      </a:bgClr>
                    </a:pattFill>
                  </a:tcPr>
                </a:tc>
                <a:tc>
                  <a:txBody>
                    <a:bodyPr/>
                    <a:p>
                      <a:pPr>
                        <a:buNone/>
                      </a:pPr>
                      <a:endParaRPr lang="en-US" b="1">
                        <a:solidFill>
                          <a:schemeClr val="tx1"/>
                        </a:solidFill>
                      </a:endParaRPr>
                    </a:p>
                  </a:txBody>
                  <a:tcPr>
                    <a:lnL>
                      <a:noFill/>
                    </a:lnL>
                    <a:lnR>
                      <a:noFill/>
                    </a:lnR>
                    <a:lnT>
                      <a:noFill/>
                    </a:lnT>
                    <a:lnB>
                      <a:noFill/>
                    </a:lnB>
                    <a:lnTlToBr>
                      <a:noFill/>
                    </a:lnTlToBr>
                    <a:lnBlToTr>
                      <a:noFill/>
                    </a:lnBlToTr>
                    <a:solidFill>
                      <a:schemeClr val="bg1">
                        <a:lumMod val="95000"/>
                      </a:schemeClr>
                    </a:solidFill>
                  </a:tcPr>
                </a:tc>
                <a:tc>
                  <a:txBody>
                    <a:bodyPr/>
                    <a:p>
                      <a:pPr algn="ctr">
                        <a:buNone/>
                      </a:pPr>
                      <a:endParaRPr lang="en-IN" altLang="en-US" b="1">
                        <a:solidFill>
                          <a:schemeClr val="tx1"/>
                        </a:solidFill>
                      </a:endParaRPr>
                    </a:p>
                    <a:p>
                      <a:pPr algn="ctr">
                        <a:buNone/>
                      </a:pPr>
                      <a:endParaRPr lang="en-IN" altLang="en-US" b="1">
                        <a:solidFill>
                          <a:schemeClr val="tx1"/>
                        </a:solidFill>
                      </a:endParaRPr>
                    </a:p>
                    <a:p>
                      <a:pPr algn="ctr">
                        <a:buNone/>
                      </a:pPr>
                      <a:r>
                        <a:rPr lang="en-IN" altLang="en-US" b="1">
                          <a:solidFill>
                            <a:schemeClr val="tx1"/>
                          </a:solidFill>
                        </a:rPr>
                        <a:t>Software Validation &amp; Testing</a:t>
                      </a:r>
                      <a:endParaRPr lang="en-IN" altLang="en-US" b="1">
                        <a:solidFill>
                          <a:schemeClr val="tx1"/>
                        </a:solidFill>
                      </a:endParaRPr>
                    </a:p>
                  </a:txBody>
                  <a:tcPr>
                    <a:lnL>
                      <a:noFill/>
                    </a:lnL>
                    <a:lnR>
                      <a:noFill/>
                    </a:lnR>
                    <a:lnT>
                      <a:noFill/>
                    </a:lnT>
                    <a:lnB>
                      <a:noFill/>
                    </a:lnB>
                    <a:lnTlToBr>
                      <a:noFill/>
                    </a:lnTlToBr>
                    <a:lnBlToTr>
                      <a:noFill/>
                    </a:lnBlToTr>
                    <a:pattFill prst="pct5">
                      <a:fgClr>
                        <a:schemeClr val="accent6"/>
                      </a:fgClr>
                      <a:bgClr>
                        <a:schemeClr val="accent1">
                          <a:lumMod val="40000"/>
                          <a:lumOff val="60000"/>
                        </a:schemeClr>
                      </a:bgClr>
                    </a:pattFill>
                  </a:tcPr>
                </a:tc>
                <a:tc>
                  <a:txBody>
                    <a:bodyPr/>
                    <a:p>
                      <a:pPr>
                        <a:buNone/>
                      </a:pPr>
                      <a:endParaRPr lang="en-US" b="1">
                        <a:solidFill>
                          <a:schemeClr val="tx1"/>
                        </a:solidFill>
                      </a:endParaRPr>
                    </a:p>
                  </a:txBody>
                  <a:tcPr>
                    <a:lnL>
                      <a:noFill/>
                    </a:lnL>
                    <a:lnR>
                      <a:noFill/>
                    </a:lnR>
                    <a:lnT>
                      <a:noFill/>
                    </a:lnT>
                    <a:lnB>
                      <a:noFill/>
                    </a:lnB>
                    <a:lnTlToBr>
                      <a:noFill/>
                    </a:lnTlToBr>
                    <a:lnBlToTr>
                      <a:noFill/>
                    </a:lnBlToTr>
                    <a:solidFill>
                      <a:schemeClr val="bg1">
                        <a:lumMod val="95000"/>
                      </a:schemeClr>
                    </a:solidFill>
                  </a:tcPr>
                </a:tc>
              </a:tr>
            </a:tbl>
          </a:graphicData>
        </a:graphic>
      </p:graphicFrame>
      <p:pic>
        <p:nvPicPr>
          <p:cNvPr id="10" name="Picture 9" descr="C:\Users\abhit\Downloads\PNG IMAges\Application development &amp; Support.pngApplication development &amp; Support"/>
          <p:cNvPicPr>
            <a:picLocks noChangeAspect="1"/>
          </p:cNvPicPr>
          <p:nvPr/>
        </p:nvPicPr>
        <p:blipFill>
          <a:blip r:embed="rId3"/>
          <a:srcRect/>
          <a:stretch>
            <a:fillRect/>
          </a:stretch>
        </p:blipFill>
        <p:spPr>
          <a:xfrm>
            <a:off x="439420" y="-635"/>
            <a:ext cx="1932305" cy="1518920"/>
          </a:xfrm>
          <a:prstGeom prst="rect">
            <a:avLst/>
          </a:prstGeom>
        </p:spPr>
      </p:pic>
      <p:pic>
        <p:nvPicPr>
          <p:cNvPr id="9" name="Picture 8" descr="C:\Users\abhit\Downloads\PNG IMAges\Data Analytics (2).pngData Analytics (2)"/>
          <p:cNvPicPr>
            <a:picLocks noChangeAspect="1"/>
          </p:cNvPicPr>
          <p:nvPr/>
        </p:nvPicPr>
        <p:blipFill>
          <a:blip r:embed="rId4"/>
          <a:srcRect/>
          <a:stretch>
            <a:fillRect/>
          </a:stretch>
        </p:blipFill>
        <p:spPr>
          <a:xfrm>
            <a:off x="5940425" y="56515"/>
            <a:ext cx="2341880" cy="1421130"/>
          </a:xfrm>
          <a:prstGeom prst="rect">
            <a:avLst/>
          </a:prstGeom>
        </p:spPr>
      </p:pic>
      <p:pic>
        <p:nvPicPr>
          <p:cNvPr id="17" name="Picture 16" descr="C:\Users\abhit\Downloads\PNG IMAges\IOT.pngIOT"/>
          <p:cNvPicPr>
            <a:picLocks noChangeAspect="1"/>
          </p:cNvPicPr>
          <p:nvPr/>
        </p:nvPicPr>
        <p:blipFill>
          <a:blip r:embed="rId5"/>
          <a:srcRect/>
          <a:stretch>
            <a:fillRect/>
          </a:stretch>
        </p:blipFill>
        <p:spPr>
          <a:xfrm>
            <a:off x="2868295" y="1603375"/>
            <a:ext cx="2693670" cy="1387475"/>
          </a:xfrm>
          <a:prstGeom prst="rect">
            <a:avLst/>
          </a:prstGeom>
        </p:spPr>
      </p:pic>
      <p:pic>
        <p:nvPicPr>
          <p:cNvPr id="21" name="Picture 20" descr="C:\Users\abhit\Downloads\PNG IMAges\Robotics.pngRobotics"/>
          <p:cNvPicPr>
            <a:picLocks noChangeAspect="1"/>
          </p:cNvPicPr>
          <p:nvPr/>
        </p:nvPicPr>
        <p:blipFill>
          <a:blip r:embed="rId6"/>
          <a:srcRect/>
          <a:stretch>
            <a:fillRect/>
          </a:stretch>
        </p:blipFill>
        <p:spPr>
          <a:xfrm>
            <a:off x="709295" y="3070860"/>
            <a:ext cx="1259840" cy="1497330"/>
          </a:xfrm>
          <a:prstGeom prst="rect">
            <a:avLst/>
          </a:prstGeom>
        </p:spPr>
      </p:pic>
      <p:pic>
        <p:nvPicPr>
          <p:cNvPr id="22" name="Picture 21" descr="C:\Users\abhit\Downloads\PNG IMAges\ERP.pngERP"/>
          <p:cNvPicPr>
            <a:picLocks noChangeAspect="1"/>
          </p:cNvPicPr>
          <p:nvPr/>
        </p:nvPicPr>
        <p:blipFill>
          <a:blip r:embed="rId7"/>
          <a:srcRect/>
          <a:stretch>
            <a:fillRect/>
          </a:stretch>
        </p:blipFill>
        <p:spPr>
          <a:xfrm>
            <a:off x="3322320" y="4588510"/>
            <a:ext cx="1765300" cy="1496695"/>
          </a:xfrm>
          <a:prstGeom prst="rect">
            <a:avLst/>
          </a:prstGeom>
        </p:spPr>
      </p:pic>
      <p:pic>
        <p:nvPicPr>
          <p:cNvPr id="23" name="Picture 22" descr="C:\Users\abhit\Downloads\PNG IMAges\Consulting.pngConsulting"/>
          <p:cNvPicPr>
            <a:picLocks noChangeAspect="1"/>
          </p:cNvPicPr>
          <p:nvPr/>
        </p:nvPicPr>
        <p:blipFill>
          <a:blip r:embed="rId8"/>
          <a:srcRect/>
          <a:stretch>
            <a:fillRect/>
          </a:stretch>
        </p:blipFill>
        <p:spPr>
          <a:xfrm>
            <a:off x="5666105" y="3053715"/>
            <a:ext cx="2758440" cy="1510665"/>
          </a:xfrm>
          <a:prstGeom prst="rect">
            <a:avLst/>
          </a:prstGeom>
        </p:spPr>
      </p:pic>
      <p:pic>
        <p:nvPicPr>
          <p:cNvPr id="24" name="Picture 23" descr="C:\Users\abhit\Downloads\PNG IMAges\Cloud Computing.pngCloud Computing"/>
          <p:cNvPicPr>
            <a:picLocks noChangeAspect="1"/>
          </p:cNvPicPr>
          <p:nvPr/>
        </p:nvPicPr>
        <p:blipFill>
          <a:blip r:embed="rId9"/>
          <a:srcRect/>
          <a:stretch>
            <a:fillRect/>
          </a:stretch>
        </p:blipFill>
        <p:spPr>
          <a:xfrm>
            <a:off x="9119870" y="1526540"/>
            <a:ext cx="1767840" cy="1661160"/>
          </a:xfrm>
          <a:prstGeom prst="rect">
            <a:avLst/>
          </a:prstGeom>
        </p:spPr>
      </p:pic>
      <p:pic>
        <p:nvPicPr>
          <p:cNvPr id="25" name="Picture 24" descr="C:\Users\abhit\Downloads\PNG IMAges\Software Testing.pngSoftware Testing"/>
          <p:cNvPicPr>
            <a:picLocks noChangeAspect="1"/>
          </p:cNvPicPr>
          <p:nvPr/>
        </p:nvPicPr>
        <p:blipFill>
          <a:blip r:embed="rId10"/>
          <a:srcRect/>
          <a:stretch>
            <a:fillRect/>
          </a:stretch>
        </p:blipFill>
        <p:spPr>
          <a:xfrm>
            <a:off x="8487410" y="4591685"/>
            <a:ext cx="2710815" cy="1431925"/>
          </a:xfrm>
          <a:prstGeom prst="rect">
            <a:avLst/>
          </a:prstGeom>
        </p:spPr>
      </p:pic>
      <p:sp>
        <p:nvSpPr>
          <p:cNvPr id="26" name="Rectangle 4"/>
          <p:cNvSpPr/>
          <p:nvPr/>
        </p:nvSpPr>
        <p:spPr>
          <a:xfrm>
            <a:off x="11264900" y="0"/>
            <a:ext cx="927100" cy="60896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p>
            <a:pPr algn="ctr"/>
            <a:r>
              <a:rPr lang="en-IN" sz="2800" dirty="0" smtClean="0">
                <a:solidFill>
                  <a:schemeClr val="tx1"/>
                </a:solidFill>
                <a:latin typeface="Times New Roman" panose="02020603050405020304" pitchFamily="18" charset="0"/>
                <a:cs typeface="Times New Roman" panose="02020603050405020304" pitchFamily="18" charset="0"/>
              </a:rPr>
              <a:t>Service Offering</a:t>
            </a:r>
            <a:endParaRPr lang="en-IN" sz="2800" dirty="0">
              <a:solidFill>
                <a:schemeClr val="tx1"/>
              </a:solidFill>
              <a:latin typeface="Times New Roman" panose="02020603050405020304" pitchFamily="18" charset="0"/>
              <a:cs typeface="Times New Roman" panose="02020603050405020304" pitchFamily="18" charset="0"/>
            </a:endParaRPr>
          </a:p>
        </p:txBody>
      </p:sp>
      <p:sp>
        <p:nvSpPr>
          <p:cNvPr id="27" name="Rectangles 26"/>
          <p:cNvSpPr/>
          <p:nvPr/>
        </p:nvSpPr>
        <p:spPr>
          <a:xfrm>
            <a:off x="4911725" y="1885315"/>
            <a:ext cx="362585" cy="19050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dirty="0" smtClean="0">
                <a:hlinkClick r:id="rId1"/>
              </a:rPr>
              <a:t>www.soulunileaders.com</a:t>
            </a:r>
            <a:endParaRPr lang="en-IN" dirty="0" smtClean="0"/>
          </a:p>
          <a:p>
            <a:r>
              <a:rPr lang="en-US" dirty="0" smtClean="0"/>
              <a:t>Email: soul@soulunileaders.com </a:t>
            </a:r>
            <a:endParaRPr lang="en-US" dirty="0" smtClean="0"/>
          </a:p>
          <a:p>
            <a:r>
              <a:rPr lang="en-US" dirty="0" smtClean="0"/>
              <a:t>| Phone: +91 </a:t>
            </a:r>
            <a:r>
              <a:rPr lang="en-US" dirty="0" smtClean="0">
                <a:sym typeface="+mn-ea"/>
              </a:rPr>
              <a:t>7077769334</a:t>
            </a:r>
            <a:r>
              <a:rPr lang="en-US" dirty="0" smtClean="0"/>
              <a:t> |</a:t>
            </a:r>
            <a:endParaRPr lang="en-IN" dirty="0"/>
          </a:p>
        </p:txBody>
      </p:sp>
      <p:sp>
        <p:nvSpPr>
          <p:cNvPr id="5" name="Rectangle 4"/>
          <p:cNvSpPr/>
          <p:nvPr/>
        </p:nvSpPr>
        <p:spPr>
          <a:xfrm>
            <a:off x="11264900" y="0"/>
            <a:ext cx="927100" cy="60896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2800" dirty="0" smtClean="0">
                <a:solidFill>
                  <a:schemeClr val="tx1"/>
                </a:solidFill>
                <a:latin typeface="Times New Roman" panose="02020603050405020304" pitchFamily="18" charset="0"/>
                <a:cs typeface="Times New Roman" panose="02020603050405020304" pitchFamily="18" charset="0"/>
              </a:rPr>
              <a:t>Application Development and Support</a:t>
            </a:r>
            <a:endParaRPr lang="en-IN"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9322" y="4538308"/>
            <a:ext cx="2760988" cy="1415772"/>
          </a:xfrm>
          <a:prstGeom prst="rect">
            <a:avLst/>
          </a:prstGeom>
          <a:noFill/>
          <a:ln w="6350">
            <a:noFill/>
            <a:prstDash val="dash"/>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smtClean="0">
                <a:ln>
                  <a:noFill/>
                </a:ln>
                <a:effectLst/>
                <a:uLnTx/>
                <a:uFillTx/>
                <a:ea typeface="+mn-ea"/>
                <a:cs typeface="+mn-cs"/>
              </a:rPr>
              <a:t>Project Planning</a:t>
            </a:r>
            <a:r>
              <a:rPr kumimoji="0" lang="en-US" sz="1200" b="1" i="0" u="none" strike="noStrike" kern="1200" cap="none" spc="0" normalizeH="0" noProof="0" dirty="0" smtClean="0">
                <a:ln>
                  <a:noFill/>
                </a:ln>
                <a:effectLst/>
                <a:uLnTx/>
                <a:uFillTx/>
                <a:ea typeface="+mn-ea"/>
                <a:cs typeface="+mn-cs"/>
              </a:rPr>
              <a:t> and Initiation</a:t>
            </a:r>
            <a:endParaRPr kumimoji="0" lang="en-US" sz="1200" b="1" i="0" u="none" strike="noStrike" kern="1200" cap="none" spc="0" normalizeH="0" baseline="0" noProof="0" dirty="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smtClean="0">
                <a:ln>
                  <a:noFill/>
                </a:ln>
                <a:effectLst/>
                <a:uLnTx/>
                <a:uFillTx/>
                <a:ea typeface="+mn-ea"/>
                <a:cs typeface="+mn-cs"/>
              </a:rPr>
              <a:t>Determining the right project methodology.</a:t>
            </a:r>
            <a:endParaRPr kumimoji="0" lang="en-US" sz="1000" b="0" i="0" u="none" strike="noStrike" kern="1200" cap="none" spc="0" normalizeH="0" baseline="0" noProof="0" dirty="0" smtClean="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sz="1000" dirty="0" smtClean="0"/>
              <a:t>Waterfall/Agile/ Iterative model for implantation.</a:t>
            </a:r>
            <a:endParaRPr lang="en-US" sz="1000" dirty="0" smtClean="0"/>
          </a:p>
          <a:p>
            <a:pPr marL="0" marR="0" lvl="0" indent="0" algn="r" defTabSz="914400" rtl="0" eaLnBrk="1" fontAlgn="auto" latinLnBrk="0" hangingPunct="1">
              <a:lnSpc>
                <a:spcPct val="100000"/>
              </a:lnSpc>
              <a:spcBef>
                <a:spcPts val="0"/>
              </a:spcBef>
              <a:spcAft>
                <a:spcPts val="0"/>
              </a:spcAft>
              <a:buClrTx/>
              <a:buSzTx/>
              <a:buFontTx/>
              <a:buNone/>
              <a:defRPr/>
            </a:pPr>
            <a:r>
              <a:rPr lang="en-US" sz="1000" dirty="0" smtClean="0"/>
              <a:t>Detailed project plan with cost, schedule and resource estimates.</a:t>
            </a:r>
            <a:endParaRPr lang="en-US" sz="1000" dirty="0" smtClean="0"/>
          </a:p>
          <a:p>
            <a:pPr marL="0" marR="0" lvl="0" indent="0" algn="r" defTabSz="914400" rtl="0" eaLnBrk="1" fontAlgn="auto" latinLnBrk="0" hangingPunct="1">
              <a:lnSpc>
                <a:spcPct val="100000"/>
              </a:lnSpc>
              <a:spcBef>
                <a:spcPts val="0"/>
              </a:spcBef>
              <a:spcAft>
                <a:spcPts val="0"/>
              </a:spcAft>
              <a:buClrTx/>
              <a:buSzTx/>
              <a:buFontTx/>
              <a:buNone/>
              <a:defRPr/>
            </a:pPr>
            <a:r>
              <a:rPr lang="en-US" sz="1000" dirty="0" smtClean="0"/>
              <a:t>Resource identification and management plan.</a:t>
            </a:r>
            <a:endParaRPr lang="en-US" sz="1000" dirty="0" smtClean="0"/>
          </a:p>
          <a:p>
            <a:pPr marL="0" marR="0" lvl="0" indent="0" algn="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smtClean="0">
                <a:ln>
                  <a:noFill/>
                </a:ln>
                <a:effectLst/>
                <a:uLnTx/>
                <a:uFillTx/>
                <a:ea typeface="+mn-ea"/>
                <a:cs typeface="+mn-cs"/>
              </a:rPr>
              <a:t>Determining the engagement</a:t>
            </a:r>
            <a:r>
              <a:rPr kumimoji="0" lang="en-US" sz="1000" b="0" i="0" u="none" strike="noStrike" kern="1200" cap="none" spc="0" normalizeH="0" noProof="0" dirty="0" smtClean="0">
                <a:ln>
                  <a:noFill/>
                </a:ln>
                <a:effectLst/>
                <a:uLnTx/>
                <a:uFillTx/>
                <a:ea typeface="+mn-ea"/>
                <a:cs typeface="+mn-cs"/>
              </a:rPr>
              <a:t> model and project governance approach.</a:t>
            </a:r>
            <a:endParaRPr kumimoji="0" lang="en-US" sz="1000" b="0" i="0" u="none" strike="noStrike" kern="1200" cap="none" spc="0" normalizeH="0" noProof="0" dirty="0" smtClean="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sz="1000" baseline="0" dirty="0" smtClean="0"/>
              <a:t>Risk</a:t>
            </a:r>
            <a:r>
              <a:rPr lang="en-US" sz="1000" dirty="0" smtClean="0"/>
              <a:t> identification and mitigation plan.</a:t>
            </a:r>
            <a:endParaRPr kumimoji="0" lang="en-US" sz="1100" b="0" i="0" u="none" strike="noStrike" kern="1200" cap="none" spc="0" normalizeH="0" baseline="0" noProof="0" dirty="0">
              <a:ln>
                <a:noFill/>
              </a:ln>
              <a:effectLst/>
              <a:uLnTx/>
              <a:uFillTx/>
              <a:ea typeface="+mn-ea"/>
              <a:cs typeface="+mn-cs"/>
            </a:endParaRPr>
          </a:p>
        </p:txBody>
      </p:sp>
      <p:sp>
        <p:nvSpPr>
          <p:cNvPr id="6" name="TextBox 5"/>
          <p:cNvSpPr txBox="1"/>
          <p:nvPr/>
        </p:nvSpPr>
        <p:spPr>
          <a:xfrm>
            <a:off x="-97526" y="3260922"/>
            <a:ext cx="2315695" cy="1277273"/>
          </a:xfrm>
          <a:prstGeom prst="rect">
            <a:avLst/>
          </a:prstGeom>
          <a:noFill/>
          <a:ln w="6350">
            <a:noFill/>
            <a:prstDash val="dash"/>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smtClean="0">
                <a:ln>
                  <a:noFill/>
                </a:ln>
                <a:effectLst/>
                <a:uLnTx/>
                <a:uFillTx/>
                <a:ea typeface="+mn-ea"/>
                <a:cs typeface="+mn-cs"/>
              </a:rPr>
              <a:t>Requirement Study</a:t>
            </a:r>
            <a:endParaRPr kumimoji="0" lang="en-US" sz="1200" b="1" i="0" u="none" strike="noStrike" kern="1200" cap="none" spc="0" normalizeH="0" baseline="0" noProof="0" dirty="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smtClean="0">
                <a:ln>
                  <a:noFill/>
                </a:ln>
                <a:effectLst/>
                <a:uLnTx/>
                <a:uFillTx/>
                <a:ea typeface="+mn-ea"/>
                <a:cs typeface="+mn-cs"/>
              </a:rPr>
              <a:t>Requirement Definition</a:t>
            </a:r>
            <a:r>
              <a:rPr kumimoji="0" lang="en-US" sz="1000" b="0" i="0" u="none" strike="noStrike" kern="1200" cap="none" spc="0" normalizeH="0" noProof="0" dirty="0" smtClean="0">
                <a:ln>
                  <a:noFill/>
                </a:ln>
                <a:effectLst/>
                <a:uLnTx/>
                <a:uFillTx/>
                <a:ea typeface="+mn-ea"/>
                <a:cs typeface="+mn-cs"/>
              </a:rPr>
              <a:t> describing the features to be implemented.</a:t>
            </a:r>
            <a:endParaRPr kumimoji="0" lang="en-US" sz="1000" b="0" i="0" u="none" strike="noStrike" kern="1200" cap="none" spc="0" normalizeH="0" noProof="0" dirty="0" smtClean="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sz="1000" dirty="0" smtClean="0"/>
              <a:t>Defining Functional and non-functional requirements.</a:t>
            </a:r>
            <a:endParaRPr lang="en-US" sz="1000" dirty="0" smtClean="0"/>
          </a:p>
          <a:p>
            <a:pPr algn="r">
              <a:defRPr/>
            </a:pPr>
            <a:r>
              <a:rPr lang="en-US" sz="1000" dirty="0"/>
              <a:t>Acceptance definition for the projects </a:t>
            </a:r>
            <a:endParaRPr lang="en-US" sz="1000" dirty="0"/>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noProof="0" dirty="0" smtClean="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effectLst/>
              <a:uLnTx/>
              <a:uFillTx/>
              <a:ea typeface="+mn-ea"/>
              <a:cs typeface="+mn-cs"/>
            </a:endParaRPr>
          </a:p>
        </p:txBody>
      </p:sp>
      <p:sp>
        <p:nvSpPr>
          <p:cNvPr id="7" name="TextBox 6"/>
          <p:cNvSpPr txBox="1"/>
          <p:nvPr/>
        </p:nvSpPr>
        <p:spPr>
          <a:xfrm>
            <a:off x="59736" y="1922757"/>
            <a:ext cx="2368087" cy="815608"/>
          </a:xfrm>
          <a:prstGeom prst="rect">
            <a:avLst/>
          </a:prstGeom>
          <a:noFill/>
          <a:ln w="6350">
            <a:noFill/>
            <a:prstDash val="dash"/>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smtClean="0">
                <a:ln>
                  <a:noFill/>
                </a:ln>
                <a:effectLst/>
                <a:uLnTx/>
                <a:uFillTx/>
                <a:ea typeface="+mn-ea"/>
                <a:cs typeface="+mn-cs"/>
              </a:rPr>
              <a:t>Architecture</a:t>
            </a:r>
            <a:endParaRPr kumimoji="0" lang="en-US" sz="1200" b="1" i="0" u="none" strike="noStrike" kern="1200" cap="none" spc="0" normalizeH="0" baseline="0" noProof="0" dirty="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smtClean="0">
                <a:ln>
                  <a:noFill/>
                </a:ln>
                <a:effectLst/>
                <a:uLnTx/>
                <a:uFillTx/>
                <a:ea typeface="+mn-ea"/>
                <a:cs typeface="+mn-cs"/>
              </a:rPr>
              <a:t>Technology Assessment</a:t>
            </a:r>
            <a:endParaRPr kumimoji="0" lang="en-US" sz="1000" b="0" i="0" u="none" strike="noStrike" kern="1200" cap="none" spc="0" normalizeH="0" baseline="0" noProof="0" dirty="0" smtClean="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sz="1000" dirty="0" smtClean="0"/>
              <a:t>Component Construction</a:t>
            </a:r>
            <a:endParaRPr lang="en-US" sz="1000" dirty="0" smtClean="0"/>
          </a:p>
          <a:p>
            <a:pPr marL="0" marR="0" lvl="0" indent="0" algn="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smtClean="0">
                <a:ln>
                  <a:noFill/>
                </a:ln>
                <a:effectLst/>
                <a:uLnTx/>
                <a:uFillTx/>
                <a:ea typeface="+mn-ea"/>
                <a:cs typeface="+mn-cs"/>
              </a:rPr>
              <a:t>Reusability</a:t>
            </a:r>
            <a:r>
              <a:rPr kumimoji="0" lang="en-US" sz="1000" b="0" i="0" u="none" strike="noStrike" kern="1200" cap="none" spc="0" normalizeH="0" noProof="0" dirty="0" smtClean="0">
                <a:ln>
                  <a:noFill/>
                </a:ln>
                <a:effectLst/>
                <a:uLnTx/>
                <a:uFillTx/>
                <a:ea typeface="+mn-ea"/>
                <a:cs typeface="+mn-cs"/>
              </a:rPr>
              <a:t> of Components</a:t>
            </a:r>
            <a:endParaRPr kumimoji="0" lang="en-US" sz="1000" b="0" i="0" u="none" strike="noStrike" kern="1200" cap="none" spc="0" normalizeH="0" noProof="0" dirty="0" smtClean="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sz="1000" noProof="0" dirty="0" smtClean="0"/>
              <a:t>Using latest architecture concepts</a:t>
            </a:r>
            <a:endParaRPr kumimoji="0" lang="en-US" sz="1100" b="0" i="0" u="none" strike="noStrike" kern="1200" cap="none" spc="0" normalizeH="0" baseline="0" noProof="0" dirty="0">
              <a:ln>
                <a:noFill/>
              </a:ln>
              <a:effectLst/>
              <a:uLnTx/>
              <a:uFillTx/>
              <a:ea typeface="+mn-ea"/>
              <a:cs typeface="+mn-cs"/>
            </a:endParaRPr>
          </a:p>
        </p:txBody>
      </p:sp>
      <p:sp>
        <p:nvSpPr>
          <p:cNvPr id="8" name="TextBox 7"/>
          <p:cNvSpPr txBox="1"/>
          <p:nvPr/>
        </p:nvSpPr>
        <p:spPr>
          <a:xfrm>
            <a:off x="978188" y="564523"/>
            <a:ext cx="2318158" cy="969496"/>
          </a:xfrm>
          <a:prstGeom prst="rect">
            <a:avLst/>
          </a:prstGeom>
          <a:noFill/>
          <a:ln w="6350">
            <a:noFill/>
            <a:prstDash val="dash"/>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smtClean="0">
                <a:ln>
                  <a:noFill/>
                </a:ln>
                <a:effectLst/>
                <a:uLnTx/>
                <a:uFillTx/>
                <a:ea typeface="+mn-ea"/>
                <a:cs typeface="+mn-cs"/>
              </a:rPr>
              <a:t>Design</a:t>
            </a:r>
            <a:endParaRPr kumimoji="0" lang="en-US" sz="1200" b="1" i="0" u="none" strike="noStrike" kern="1200" cap="none" spc="0" normalizeH="0" baseline="0" noProof="0" dirty="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smtClean="0">
                <a:ln>
                  <a:noFill/>
                </a:ln>
                <a:effectLst/>
                <a:uLnTx/>
                <a:uFillTx/>
                <a:ea typeface="+mn-ea"/>
                <a:cs typeface="+mn-cs"/>
              </a:rPr>
              <a:t>Detailed Component Design.</a:t>
            </a:r>
            <a:endParaRPr kumimoji="0" lang="en-US" sz="1000" b="0" i="0" u="none" strike="noStrike" kern="1200" cap="none" spc="0" normalizeH="0" baseline="0" noProof="0" dirty="0" smtClean="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sz="1000" dirty="0" smtClean="0"/>
              <a:t>Integration between various systems.</a:t>
            </a:r>
            <a:endParaRPr lang="en-US" sz="1000" dirty="0" smtClean="0"/>
          </a:p>
          <a:p>
            <a:pPr marL="0" marR="0" lvl="0" indent="0" algn="r" defTabSz="914400" rtl="0" eaLnBrk="1" fontAlgn="auto" latinLnBrk="0" hangingPunct="1">
              <a:lnSpc>
                <a:spcPct val="100000"/>
              </a:lnSpc>
              <a:spcBef>
                <a:spcPts val="0"/>
              </a:spcBef>
              <a:spcAft>
                <a:spcPts val="0"/>
              </a:spcAft>
              <a:buClrTx/>
              <a:buSzTx/>
              <a:buFontTx/>
              <a:buNone/>
              <a:defRPr/>
            </a:pPr>
            <a:r>
              <a:rPr lang="en-US" sz="1000" dirty="0" smtClean="0"/>
              <a:t>Identify appropriate framework.</a:t>
            </a:r>
            <a:endParaRPr lang="en-US" sz="1000" dirty="0" smtClean="0"/>
          </a:p>
          <a:p>
            <a:pPr marL="0" marR="0" lvl="0" indent="0" algn="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smtClean="0">
                <a:ln>
                  <a:noFill/>
                </a:ln>
                <a:effectLst/>
                <a:uLnTx/>
                <a:uFillTx/>
                <a:ea typeface="+mn-ea"/>
                <a:cs typeface="+mn-cs"/>
              </a:rPr>
              <a:t>Modularization of Components.</a:t>
            </a:r>
            <a:endParaRPr kumimoji="0" lang="en-US" sz="1000" b="0" i="0" u="none" strike="noStrike" kern="1200" cap="none" spc="0" normalizeH="0" baseline="0" noProof="0" dirty="0" smtClean="0">
              <a:ln>
                <a:noFill/>
              </a:ln>
              <a:effectLst/>
              <a:uLnTx/>
              <a:uFillTx/>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effectLst/>
              <a:uLnTx/>
              <a:uFillTx/>
              <a:ea typeface="+mn-ea"/>
              <a:cs typeface="+mn-cs"/>
            </a:endParaRPr>
          </a:p>
        </p:txBody>
      </p:sp>
      <p:sp>
        <p:nvSpPr>
          <p:cNvPr id="9" name="TextBox 8"/>
          <p:cNvSpPr txBox="1"/>
          <p:nvPr/>
        </p:nvSpPr>
        <p:spPr>
          <a:xfrm>
            <a:off x="8483518" y="3568599"/>
            <a:ext cx="2379529" cy="1200329"/>
          </a:xfrm>
          <a:prstGeom prst="rect">
            <a:avLst/>
          </a:prstGeom>
          <a:noFill/>
          <a:ln w="6350">
            <a:noFill/>
            <a:prstDash val="dash"/>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smtClean="0">
                <a:ln>
                  <a:noFill/>
                </a:ln>
                <a:effectLst/>
                <a:uLnTx/>
                <a:uFillTx/>
                <a:ea typeface="+mn-ea"/>
                <a:cs typeface="+mn-cs"/>
              </a:rPr>
              <a:t>Deployment</a:t>
            </a:r>
            <a:endParaRPr kumimoji="0" lang="en-US" sz="1200" b="1"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smtClean="0">
                <a:ln>
                  <a:noFill/>
                </a:ln>
                <a:effectLst/>
                <a:uLnTx/>
                <a:uFillTx/>
                <a:ea typeface="+mn-ea"/>
                <a:cs typeface="+mn-cs"/>
              </a:rPr>
              <a:t>System rollouts.</a:t>
            </a:r>
            <a:endParaRPr kumimoji="0" lang="en-US" sz="1100" b="0" i="0" u="none" strike="noStrike" kern="1200" cap="none" spc="0" normalizeH="0" baseline="0" noProof="0" dirty="0" smtClean="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smtClean="0"/>
              <a:t>Product Documentation.</a:t>
            </a: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smtClean="0">
                <a:ln>
                  <a:noFill/>
                </a:ln>
                <a:effectLst/>
                <a:uLnTx/>
                <a:uFillTx/>
                <a:ea typeface="+mn-ea"/>
                <a:cs typeface="+mn-cs"/>
              </a:rPr>
              <a:t>Installation Guides.</a:t>
            </a:r>
            <a:endParaRPr kumimoji="0" lang="en-US" sz="1100" b="0" i="0" u="none" strike="noStrike" kern="1200" cap="none" spc="0" normalizeH="0" baseline="0" noProof="0" dirty="0" smtClean="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smtClean="0"/>
              <a:t>User Manual.</a:t>
            </a: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smtClean="0">
                <a:ln>
                  <a:noFill/>
                </a:ln>
                <a:effectLst/>
                <a:uLnTx/>
                <a:uFillTx/>
                <a:ea typeface="+mn-ea"/>
                <a:cs typeface="+mn-cs"/>
              </a:rPr>
              <a:t>Data Migration.</a:t>
            </a:r>
            <a:endParaRPr kumimoji="0" lang="en-US" sz="1100" b="0" i="0" u="none" strike="noStrike" kern="1200" cap="none" spc="0" normalizeH="0" baseline="0" noProof="0" dirty="0" smtClean="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smtClean="0"/>
              <a:t>Technology Transfer.</a:t>
            </a:r>
            <a:endParaRPr kumimoji="0" lang="en-US" sz="1100" b="0" i="0" u="none" strike="noStrike" kern="1200" cap="none" spc="0" normalizeH="0" baseline="0" noProof="0" dirty="0">
              <a:ln>
                <a:noFill/>
              </a:ln>
              <a:effectLst/>
              <a:uLnTx/>
              <a:uFillTx/>
              <a:ea typeface="+mn-ea"/>
              <a:cs typeface="+mn-cs"/>
            </a:endParaRPr>
          </a:p>
        </p:txBody>
      </p:sp>
      <p:sp>
        <p:nvSpPr>
          <p:cNvPr id="10" name="TextBox 9"/>
          <p:cNvSpPr txBox="1"/>
          <p:nvPr/>
        </p:nvSpPr>
        <p:spPr>
          <a:xfrm>
            <a:off x="8094756" y="1985510"/>
            <a:ext cx="2325240" cy="1369606"/>
          </a:xfrm>
          <a:prstGeom prst="rect">
            <a:avLst/>
          </a:prstGeom>
          <a:noFill/>
          <a:ln w="6350">
            <a:noFill/>
            <a:prstDash val="dash"/>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smtClean="0">
                <a:ln>
                  <a:noFill/>
                </a:ln>
                <a:effectLst/>
                <a:uLnTx/>
                <a:uFillTx/>
                <a:ea typeface="+mn-ea"/>
                <a:cs typeface="+mn-cs"/>
              </a:rPr>
              <a:t>System Integration</a:t>
            </a:r>
            <a:r>
              <a:rPr kumimoji="0" lang="en-US" sz="1200" b="1" i="0" u="none" strike="noStrike" kern="1200" cap="none" spc="0" normalizeH="0" noProof="0" dirty="0" smtClean="0">
                <a:ln>
                  <a:noFill/>
                </a:ln>
                <a:effectLst/>
                <a:uLnTx/>
                <a:uFillTx/>
                <a:ea typeface="+mn-ea"/>
                <a:cs typeface="+mn-cs"/>
              </a:rPr>
              <a:t> Testing</a:t>
            </a:r>
            <a:endParaRPr kumimoji="0" lang="en-US" sz="1200" b="1"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smtClean="0">
                <a:ln>
                  <a:noFill/>
                </a:ln>
                <a:effectLst/>
                <a:uLnTx/>
                <a:uFillTx/>
                <a:ea typeface="+mn-ea"/>
                <a:cs typeface="+mn-cs"/>
              </a:rPr>
              <a:t>Test</a:t>
            </a:r>
            <a:r>
              <a:rPr kumimoji="0" lang="en-US" sz="1100" b="0" i="0" u="none" strike="noStrike" kern="1200" cap="none" spc="0" normalizeH="0" noProof="0" dirty="0" smtClean="0">
                <a:ln>
                  <a:noFill/>
                </a:ln>
                <a:effectLst/>
                <a:uLnTx/>
                <a:uFillTx/>
                <a:ea typeface="+mn-ea"/>
                <a:cs typeface="+mn-cs"/>
              </a:rPr>
              <a:t> Planning</a:t>
            </a:r>
            <a:endParaRPr kumimoji="0" lang="en-US" sz="1100" b="0" i="0" u="none" strike="noStrike" kern="1200" cap="none" spc="0" normalizeH="0" noProof="0" dirty="0" smtClean="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smtClean="0">
                <a:ln>
                  <a:noFill/>
                </a:ln>
                <a:effectLst/>
                <a:uLnTx/>
                <a:uFillTx/>
                <a:ea typeface="+mn-ea"/>
                <a:cs typeface="+mn-cs"/>
              </a:rPr>
              <a:t>Functional</a:t>
            </a:r>
            <a:r>
              <a:rPr kumimoji="0" lang="en-US" sz="1100" b="0" i="0" u="none" strike="noStrike" kern="1200" cap="none" spc="0" normalizeH="0" noProof="0" dirty="0" smtClean="0">
                <a:ln>
                  <a:noFill/>
                </a:ln>
                <a:effectLst/>
                <a:uLnTx/>
                <a:uFillTx/>
                <a:ea typeface="+mn-ea"/>
                <a:cs typeface="+mn-cs"/>
              </a:rPr>
              <a:t> Testing</a:t>
            </a:r>
            <a:endParaRPr kumimoji="0" lang="en-US" sz="1100" b="0" i="0" u="none" strike="noStrike" kern="1200" cap="none" spc="0" normalizeH="0" noProof="0" dirty="0" smtClean="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smtClean="0"/>
              <a:t>Test Automation</a:t>
            </a: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smtClean="0"/>
              <a:t>Performance Testing</a:t>
            </a: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noProof="0" dirty="0" smtClean="0">
                <a:ln>
                  <a:noFill/>
                </a:ln>
                <a:effectLst/>
                <a:uLnTx/>
                <a:uFillTx/>
                <a:ea typeface="+mn-ea"/>
                <a:cs typeface="+mn-cs"/>
              </a:rPr>
              <a:t>Code Coverage</a:t>
            </a:r>
            <a:endParaRPr kumimoji="0" lang="en-US" sz="1100" b="0" i="0" u="none" strike="noStrike" kern="1200" cap="none" spc="0" normalizeH="0" noProof="0" dirty="0" smtClean="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smtClean="0"/>
              <a:t>Profiling</a:t>
            </a:r>
            <a:endParaRPr kumimoji="0" lang="en-US" sz="1100" b="0" i="0" u="none" strike="noStrike" kern="1200" cap="none" spc="0" normalizeH="0" noProof="0" dirty="0" smtClean="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effectLst/>
              <a:uLnTx/>
              <a:uFillTx/>
              <a:ea typeface="+mn-ea"/>
              <a:cs typeface="+mn-cs"/>
            </a:endParaRPr>
          </a:p>
        </p:txBody>
      </p:sp>
      <p:sp>
        <p:nvSpPr>
          <p:cNvPr id="11" name="TextBox 10"/>
          <p:cNvSpPr txBox="1"/>
          <p:nvPr/>
        </p:nvSpPr>
        <p:spPr>
          <a:xfrm>
            <a:off x="7221913" y="561987"/>
            <a:ext cx="2296083" cy="523220"/>
          </a:xfrm>
          <a:prstGeom prst="rect">
            <a:avLst/>
          </a:prstGeom>
          <a:noFill/>
          <a:ln w="6350">
            <a:noFill/>
            <a:prstDash val="dash"/>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smtClean="0">
                <a:ln>
                  <a:noFill/>
                </a:ln>
                <a:effectLst/>
                <a:uLnTx/>
                <a:uFillTx/>
                <a:ea typeface="+mn-ea"/>
                <a:cs typeface="+mn-cs"/>
              </a:rPr>
              <a:t>Implementation</a:t>
            </a:r>
            <a:endParaRPr kumimoji="0" lang="en-US" sz="1200" b="1"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smtClean="0">
                <a:ln>
                  <a:noFill/>
                </a:ln>
                <a:effectLst/>
                <a:uLnTx/>
                <a:uFillTx/>
                <a:ea typeface="+mn-ea"/>
                <a:cs typeface="+mn-cs"/>
              </a:rPr>
              <a:t>Develop and Unit Test the system.</a:t>
            </a:r>
            <a:endParaRPr kumimoji="0" lang="en-US" sz="1100" b="0" i="0" u="none" strike="noStrike" kern="1200" cap="none" spc="0" normalizeH="0" baseline="0" noProof="0" dirty="0" smtClean="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smtClean="0"/>
              <a:t>Ensuring the quality of the software.</a:t>
            </a:r>
            <a:endParaRPr kumimoji="0" lang="en-US" sz="1100" b="0" i="0" u="none" strike="noStrike" kern="1200" cap="none" spc="0" normalizeH="0" baseline="0" noProof="0" dirty="0">
              <a:ln>
                <a:noFill/>
              </a:ln>
              <a:effectLst/>
              <a:uLnTx/>
              <a:uFillTx/>
              <a:ea typeface="+mn-ea"/>
              <a:cs typeface="+mn-cs"/>
            </a:endParaRPr>
          </a:p>
        </p:txBody>
      </p:sp>
      <p:sp>
        <p:nvSpPr>
          <p:cNvPr id="12" name="TextBox 11"/>
          <p:cNvSpPr txBox="1"/>
          <p:nvPr/>
        </p:nvSpPr>
        <p:spPr>
          <a:xfrm>
            <a:off x="7700082" y="5106188"/>
            <a:ext cx="2365325" cy="184150"/>
          </a:xfrm>
          <a:prstGeom prst="rect">
            <a:avLst/>
          </a:prstGeom>
          <a:noFill/>
          <a:ln w="6350">
            <a:noFill/>
            <a:prstDash val="dash"/>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smtClean="0">
                <a:ln>
                  <a:noFill/>
                </a:ln>
                <a:effectLst/>
                <a:uLnTx/>
                <a:uFillTx/>
                <a:ea typeface="+mn-ea"/>
                <a:cs typeface="+mn-cs"/>
              </a:rPr>
              <a:t>Maintenance</a:t>
            </a:r>
            <a:r>
              <a:rPr kumimoji="0" lang="en-US" sz="1200" b="1" i="0" u="none" strike="noStrike" kern="1200" cap="none" spc="0" normalizeH="0" noProof="0" dirty="0" smtClean="0">
                <a:ln>
                  <a:noFill/>
                </a:ln>
                <a:effectLst/>
                <a:uLnTx/>
                <a:uFillTx/>
                <a:ea typeface="+mn-ea"/>
                <a:cs typeface="+mn-cs"/>
              </a:rPr>
              <a:t> and Support</a:t>
            </a:r>
            <a:endParaRPr kumimoji="0" lang="en-US" sz="1100" b="0" i="0" u="none" strike="noStrike" kern="1200" cap="none" spc="0" normalizeH="0" baseline="0" noProof="0" dirty="0">
              <a:ln>
                <a:noFill/>
              </a:ln>
              <a:effectLst/>
              <a:highlight>
                <a:srgbClr val="FFFF00"/>
              </a:highlight>
              <a:uLnTx/>
              <a:uFillTx/>
              <a:ea typeface="+mn-ea"/>
              <a:cs typeface="+mn-cs"/>
            </a:endParaRPr>
          </a:p>
        </p:txBody>
      </p:sp>
      <p:sp>
        <p:nvSpPr>
          <p:cNvPr id="13" name="Freeform 23"/>
          <p:cNvSpPr/>
          <p:nvPr/>
        </p:nvSpPr>
        <p:spPr bwMode="auto">
          <a:xfrm>
            <a:off x="2477032" y="338621"/>
            <a:ext cx="5584682" cy="5251474"/>
          </a:xfrm>
          <a:custGeom>
            <a:avLst/>
            <a:gdLst>
              <a:gd name="T0" fmla="*/ 235 w 1090"/>
              <a:gd name="T1" fmla="*/ 1000 h 1000"/>
              <a:gd name="T2" fmla="*/ 254 w 1090"/>
              <a:gd name="T3" fmla="*/ 977 h 1000"/>
              <a:gd name="T4" fmla="*/ 32 w 1090"/>
              <a:gd name="T5" fmla="*/ 554 h 1000"/>
              <a:gd name="T6" fmla="*/ 545 w 1090"/>
              <a:gd name="T7" fmla="*/ 40 h 1000"/>
              <a:gd name="T8" fmla="*/ 1058 w 1090"/>
              <a:gd name="T9" fmla="*/ 554 h 1000"/>
              <a:gd name="T10" fmla="*/ 871 w 1090"/>
              <a:gd name="T11" fmla="*/ 951 h 1000"/>
              <a:gd name="T12" fmla="*/ 896 w 1090"/>
              <a:gd name="T13" fmla="*/ 969 h 1000"/>
              <a:gd name="T14" fmla="*/ 1090 w 1090"/>
              <a:gd name="T15" fmla="*/ 549 h 1000"/>
              <a:gd name="T16" fmla="*/ 545 w 1090"/>
              <a:gd name="T17" fmla="*/ 0 h 1000"/>
              <a:gd name="T18" fmla="*/ 0 w 1090"/>
              <a:gd name="T19" fmla="*/ 549 h 1000"/>
              <a:gd name="T20" fmla="*/ 235 w 1090"/>
              <a:gd name="T21"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0" h="1000">
                <a:moveTo>
                  <a:pt x="235" y="1000"/>
                </a:moveTo>
                <a:cubicBezTo>
                  <a:pt x="254" y="977"/>
                  <a:pt x="254" y="977"/>
                  <a:pt x="254" y="977"/>
                </a:cubicBezTo>
                <a:cubicBezTo>
                  <a:pt x="120" y="885"/>
                  <a:pt x="32" y="730"/>
                  <a:pt x="32" y="554"/>
                </a:cubicBezTo>
                <a:cubicBezTo>
                  <a:pt x="32" y="270"/>
                  <a:pt x="262" y="40"/>
                  <a:pt x="545" y="40"/>
                </a:cubicBezTo>
                <a:cubicBezTo>
                  <a:pt x="828" y="40"/>
                  <a:pt x="1058" y="270"/>
                  <a:pt x="1058" y="554"/>
                </a:cubicBezTo>
                <a:cubicBezTo>
                  <a:pt x="1058" y="714"/>
                  <a:pt x="985" y="856"/>
                  <a:pt x="871" y="951"/>
                </a:cubicBezTo>
                <a:cubicBezTo>
                  <a:pt x="896" y="969"/>
                  <a:pt x="896" y="969"/>
                  <a:pt x="896" y="969"/>
                </a:cubicBezTo>
                <a:cubicBezTo>
                  <a:pt x="1014" y="868"/>
                  <a:pt x="1090" y="718"/>
                  <a:pt x="1090" y="549"/>
                </a:cubicBezTo>
                <a:cubicBezTo>
                  <a:pt x="1090" y="246"/>
                  <a:pt x="846" y="0"/>
                  <a:pt x="545" y="0"/>
                </a:cubicBezTo>
                <a:cubicBezTo>
                  <a:pt x="244" y="0"/>
                  <a:pt x="0" y="246"/>
                  <a:pt x="0" y="549"/>
                </a:cubicBezTo>
                <a:cubicBezTo>
                  <a:pt x="0" y="736"/>
                  <a:pt x="93" y="901"/>
                  <a:pt x="235" y="1000"/>
                </a:cubicBezTo>
                <a:close/>
              </a:path>
            </a:pathLst>
          </a:custGeom>
          <a:solidFill>
            <a:schemeClr val="bg1">
              <a:lumMod val="75000"/>
            </a:schemeClr>
          </a:solidFill>
          <a:ln w="158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4" name="Oval 8"/>
          <p:cNvSpPr>
            <a:spLocks noChangeArrowheads="1"/>
          </p:cNvSpPr>
          <p:nvPr/>
        </p:nvSpPr>
        <p:spPr bwMode="auto">
          <a:xfrm>
            <a:off x="2253094" y="3328161"/>
            <a:ext cx="780848" cy="790123"/>
          </a:xfrm>
          <a:prstGeom prst="ellipse">
            <a:avLst/>
          </a:prstGeom>
          <a:solidFill>
            <a:srgbClr val="78D2D2"/>
          </a:solidFill>
          <a:ln w="158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5" name="Oval 7"/>
          <p:cNvSpPr>
            <a:spLocks noChangeArrowheads="1"/>
          </p:cNvSpPr>
          <p:nvPr/>
        </p:nvSpPr>
        <p:spPr bwMode="auto">
          <a:xfrm>
            <a:off x="2351511" y="3430447"/>
            <a:ext cx="584017" cy="585547"/>
          </a:xfrm>
          <a:prstGeom prst="ellipse">
            <a:avLst/>
          </a:prstGeom>
          <a:solidFill>
            <a:schemeClr val="bg1"/>
          </a:solidFill>
          <a:ln w="15875"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6" name="Oval 10"/>
          <p:cNvSpPr>
            <a:spLocks noChangeArrowheads="1"/>
          </p:cNvSpPr>
          <p:nvPr/>
        </p:nvSpPr>
        <p:spPr bwMode="auto">
          <a:xfrm>
            <a:off x="2482274" y="1718632"/>
            <a:ext cx="780848" cy="786411"/>
          </a:xfrm>
          <a:prstGeom prst="ellipse">
            <a:avLst/>
          </a:prstGeom>
          <a:solidFill>
            <a:srgbClr val="3B3939"/>
          </a:solidFill>
          <a:ln w="158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7" name="Oval 9"/>
          <p:cNvSpPr>
            <a:spLocks noChangeArrowheads="1"/>
          </p:cNvSpPr>
          <p:nvPr/>
        </p:nvSpPr>
        <p:spPr bwMode="auto">
          <a:xfrm>
            <a:off x="2580690" y="1819831"/>
            <a:ext cx="584017" cy="584017"/>
          </a:xfrm>
          <a:prstGeom prst="ellipse">
            <a:avLst/>
          </a:prstGeom>
          <a:solidFill>
            <a:schemeClr val="bg1"/>
          </a:solidFill>
          <a:ln w="15875"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8" name="Oval 12"/>
          <p:cNvSpPr>
            <a:spLocks noChangeArrowheads="1"/>
          </p:cNvSpPr>
          <p:nvPr/>
        </p:nvSpPr>
        <p:spPr bwMode="auto">
          <a:xfrm>
            <a:off x="3553582" y="497759"/>
            <a:ext cx="780848" cy="790123"/>
          </a:xfrm>
          <a:prstGeom prst="ellipse">
            <a:avLst/>
          </a:prstGeom>
          <a:solidFill>
            <a:srgbClr val="E2583D"/>
          </a:solidFill>
          <a:ln w="158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1"/>
          <p:cNvSpPr>
            <a:spLocks noChangeArrowheads="1"/>
          </p:cNvSpPr>
          <p:nvPr/>
        </p:nvSpPr>
        <p:spPr bwMode="auto">
          <a:xfrm>
            <a:off x="3653531" y="598513"/>
            <a:ext cx="580949" cy="588614"/>
          </a:xfrm>
          <a:prstGeom prst="ellipse">
            <a:avLst/>
          </a:prstGeom>
          <a:solidFill>
            <a:schemeClr val="bg1"/>
          </a:solidFill>
          <a:ln w="15875"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0" name="Oval 16"/>
          <p:cNvSpPr>
            <a:spLocks noChangeArrowheads="1"/>
          </p:cNvSpPr>
          <p:nvPr/>
        </p:nvSpPr>
        <p:spPr bwMode="auto">
          <a:xfrm>
            <a:off x="6191828" y="458865"/>
            <a:ext cx="780848" cy="790123"/>
          </a:xfrm>
          <a:prstGeom prst="ellipse">
            <a:avLst/>
          </a:prstGeom>
          <a:solidFill>
            <a:srgbClr val="3B3939"/>
          </a:solidFill>
          <a:ln w="158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1" name="Oval 15"/>
          <p:cNvSpPr>
            <a:spLocks noChangeArrowheads="1"/>
          </p:cNvSpPr>
          <p:nvPr/>
        </p:nvSpPr>
        <p:spPr bwMode="auto">
          <a:xfrm>
            <a:off x="6291779" y="561919"/>
            <a:ext cx="580949" cy="584017"/>
          </a:xfrm>
          <a:prstGeom prst="ellipse">
            <a:avLst/>
          </a:prstGeom>
          <a:solidFill>
            <a:schemeClr val="bg1"/>
          </a:solidFill>
          <a:ln w="15875"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2" name="Oval 18"/>
          <p:cNvSpPr>
            <a:spLocks noChangeArrowheads="1"/>
          </p:cNvSpPr>
          <p:nvPr/>
        </p:nvSpPr>
        <p:spPr bwMode="auto">
          <a:xfrm>
            <a:off x="7241165" y="1600822"/>
            <a:ext cx="780848" cy="790123"/>
          </a:xfrm>
          <a:prstGeom prst="ellipse">
            <a:avLst/>
          </a:prstGeom>
          <a:solidFill>
            <a:srgbClr val="E2583D"/>
          </a:solidFill>
          <a:ln w="158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3" name="Oval 17"/>
          <p:cNvSpPr>
            <a:spLocks noChangeArrowheads="1"/>
          </p:cNvSpPr>
          <p:nvPr/>
        </p:nvSpPr>
        <p:spPr bwMode="auto">
          <a:xfrm>
            <a:off x="7339582" y="1701576"/>
            <a:ext cx="584017" cy="588614"/>
          </a:xfrm>
          <a:prstGeom prst="ellipse">
            <a:avLst/>
          </a:prstGeom>
          <a:solidFill>
            <a:schemeClr val="bg1"/>
          </a:solidFill>
          <a:ln w="15875"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4" name="Oval 20"/>
          <p:cNvSpPr>
            <a:spLocks noChangeArrowheads="1"/>
          </p:cNvSpPr>
          <p:nvPr/>
        </p:nvSpPr>
        <p:spPr bwMode="auto">
          <a:xfrm>
            <a:off x="7526564" y="3379880"/>
            <a:ext cx="777139" cy="790123"/>
          </a:xfrm>
          <a:prstGeom prst="ellipse">
            <a:avLst/>
          </a:prstGeom>
          <a:solidFill>
            <a:schemeClr val="accent3"/>
          </a:solidFill>
          <a:ln w="158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5" name="Oval 19"/>
          <p:cNvSpPr>
            <a:spLocks noChangeArrowheads="1"/>
          </p:cNvSpPr>
          <p:nvPr/>
        </p:nvSpPr>
        <p:spPr bwMode="auto">
          <a:xfrm>
            <a:off x="7622361" y="3480633"/>
            <a:ext cx="585546" cy="588614"/>
          </a:xfrm>
          <a:prstGeom prst="ellipse">
            <a:avLst/>
          </a:prstGeom>
          <a:solidFill>
            <a:schemeClr val="bg1"/>
          </a:solidFill>
          <a:ln w="15875"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6" name="Oval 22"/>
          <p:cNvSpPr>
            <a:spLocks noChangeArrowheads="1"/>
          </p:cNvSpPr>
          <p:nvPr/>
        </p:nvSpPr>
        <p:spPr bwMode="auto">
          <a:xfrm>
            <a:off x="6665048" y="4938378"/>
            <a:ext cx="780848" cy="791978"/>
          </a:xfrm>
          <a:prstGeom prst="ellipse">
            <a:avLst/>
          </a:prstGeom>
          <a:solidFill>
            <a:srgbClr val="3B3939"/>
          </a:solidFill>
          <a:ln w="158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27" name="Oval 21"/>
          <p:cNvSpPr>
            <a:spLocks noChangeArrowheads="1"/>
          </p:cNvSpPr>
          <p:nvPr/>
        </p:nvSpPr>
        <p:spPr bwMode="auto">
          <a:xfrm>
            <a:off x="6763464" y="5040060"/>
            <a:ext cx="584017" cy="588614"/>
          </a:xfrm>
          <a:prstGeom prst="ellipse">
            <a:avLst/>
          </a:prstGeom>
          <a:solidFill>
            <a:schemeClr val="bg1"/>
          </a:solidFill>
          <a:ln w="15875"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30" name="Oval 6"/>
          <p:cNvSpPr>
            <a:spLocks noChangeArrowheads="1"/>
          </p:cNvSpPr>
          <p:nvPr/>
        </p:nvSpPr>
        <p:spPr bwMode="auto">
          <a:xfrm>
            <a:off x="3043114" y="4926873"/>
            <a:ext cx="780848" cy="786411"/>
          </a:xfrm>
          <a:prstGeom prst="ellipse">
            <a:avLst/>
          </a:prstGeom>
          <a:solidFill>
            <a:srgbClr val="E2583D"/>
          </a:solidFill>
          <a:ln w="158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31" name="Oval 5"/>
          <p:cNvSpPr>
            <a:spLocks noChangeArrowheads="1"/>
          </p:cNvSpPr>
          <p:nvPr/>
        </p:nvSpPr>
        <p:spPr bwMode="auto">
          <a:xfrm>
            <a:off x="3147753" y="5027322"/>
            <a:ext cx="580949" cy="585546"/>
          </a:xfrm>
          <a:prstGeom prst="ellipse">
            <a:avLst/>
          </a:prstGeom>
          <a:solidFill>
            <a:schemeClr val="bg1"/>
          </a:solidFill>
          <a:ln w="15875"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grpSp>
        <p:nvGrpSpPr>
          <p:cNvPr id="32" name="Group 31"/>
          <p:cNvGrpSpPr/>
          <p:nvPr/>
        </p:nvGrpSpPr>
        <p:grpSpPr>
          <a:xfrm>
            <a:off x="3309165" y="5168935"/>
            <a:ext cx="219075" cy="287338"/>
            <a:chOff x="6445250" y="2498725"/>
            <a:chExt cx="219075" cy="287338"/>
          </a:xfrm>
          <a:solidFill>
            <a:srgbClr val="E2583D"/>
          </a:solidFill>
        </p:grpSpPr>
        <p:sp>
          <p:nvSpPr>
            <p:cNvPr id="33" name="Freeform 227"/>
            <p:cNvSpPr>
              <a:spLocks noEditPoints="1"/>
            </p:cNvSpPr>
            <p:nvPr/>
          </p:nvSpPr>
          <p:spPr bwMode="auto">
            <a:xfrm>
              <a:off x="6445250" y="2498725"/>
              <a:ext cx="219075" cy="287338"/>
            </a:xfrm>
            <a:custGeom>
              <a:avLst/>
              <a:gdLst>
                <a:gd name="T0" fmla="*/ 104 w 692"/>
                <a:gd name="T1" fmla="*/ 868 h 902"/>
                <a:gd name="T2" fmla="*/ 69 w 692"/>
                <a:gd name="T3" fmla="*/ 849 h 902"/>
                <a:gd name="T4" fmla="*/ 43 w 692"/>
                <a:gd name="T5" fmla="*/ 818 h 902"/>
                <a:gd name="T6" fmla="*/ 31 w 692"/>
                <a:gd name="T7" fmla="*/ 778 h 902"/>
                <a:gd name="T8" fmla="*/ 35 w 692"/>
                <a:gd name="T9" fmla="*/ 736 h 902"/>
                <a:gd name="T10" fmla="*/ 55 w 692"/>
                <a:gd name="T11" fmla="*/ 700 h 902"/>
                <a:gd name="T12" fmla="*/ 86 w 692"/>
                <a:gd name="T13" fmla="*/ 674 h 902"/>
                <a:gd name="T14" fmla="*/ 124 w 692"/>
                <a:gd name="T15" fmla="*/ 662 h 902"/>
                <a:gd name="T16" fmla="*/ 167 w 692"/>
                <a:gd name="T17" fmla="*/ 667 h 902"/>
                <a:gd name="T18" fmla="*/ 202 w 692"/>
                <a:gd name="T19" fmla="*/ 686 h 902"/>
                <a:gd name="T20" fmla="*/ 228 w 692"/>
                <a:gd name="T21" fmla="*/ 717 h 902"/>
                <a:gd name="T22" fmla="*/ 240 w 692"/>
                <a:gd name="T23" fmla="*/ 757 h 902"/>
                <a:gd name="T24" fmla="*/ 236 w 692"/>
                <a:gd name="T25" fmla="*/ 798 h 902"/>
                <a:gd name="T26" fmla="*/ 216 w 692"/>
                <a:gd name="T27" fmla="*/ 834 h 902"/>
                <a:gd name="T28" fmla="*/ 185 w 692"/>
                <a:gd name="T29" fmla="*/ 859 h 902"/>
                <a:gd name="T30" fmla="*/ 146 w 692"/>
                <a:gd name="T31" fmla="*/ 872 h 902"/>
                <a:gd name="T32" fmla="*/ 511 w 692"/>
                <a:gd name="T33" fmla="*/ 361 h 902"/>
                <a:gd name="T34" fmla="*/ 271 w 692"/>
                <a:gd name="T35" fmla="*/ 722 h 902"/>
                <a:gd name="T36" fmla="*/ 632 w 692"/>
                <a:gd name="T37" fmla="*/ 722 h 902"/>
                <a:gd name="T38" fmla="*/ 622 w 692"/>
                <a:gd name="T39" fmla="*/ 813 h 902"/>
                <a:gd name="T40" fmla="*/ 266 w 692"/>
                <a:gd name="T41" fmla="*/ 802 h 902"/>
                <a:gd name="T42" fmla="*/ 270 w 692"/>
                <a:gd name="T43" fmla="*/ 760 h 902"/>
                <a:gd name="T44" fmla="*/ 652 w 692"/>
                <a:gd name="T45" fmla="*/ 751 h 902"/>
                <a:gd name="T46" fmla="*/ 660 w 692"/>
                <a:gd name="T47" fmla="*/ 743 h 902"/>
                <a:gd name="T48" fmla="*/ 661 w 692"/>
                <a:gd name="T49" fmla="*/ 373 h 902"/>
                <a:gd name="T50" fmla="*/ 655 w 692"/>
                <a:gd name="T51" fmla="*/ 364 h 902"/>
                <a:gd name="T52" fmla="*/ 541 w 692"/>
                <a:gd name="T53" fmla="*/ 361 h 902"/>
                <a:gd name="T54" fmla="*/ 539 w 692"/>
                <a:gd name="T55" fmla="*/ 158 h 902"/>
                <a:gd name="T56" fmla="*/ 529 w 692"/>
                <a:gd name="T57" fmla="*/ 151 h 902"/>
                <a:gd name="T58" fmla="*/ 250 w 692"/>
                <a:gd name="T59" fmla="*/ 151 h 902"/>
                <a:gd name="T60" fmla="*/ 242 w 692"/>
                <a:gd name="T61" fmla="*/ 160 h 902"/>
                <a:gd name="T62" fmla="*/ 241 w 692"/>
                <a:gd name="T63" fmla="*/ 683 h 902"/>
                <a:gd name="T64" fmla="*/ 213 w 692"/>
                <a:gd name="T65" fmla="*/ 657 h 902"/>
                <a:gd name="T66" fmla="*/ 180 w 692"/>
                <a:gd name="T67" fmla="*/ 640 h 902"/>
                <a:gd name="T68" fmla="*/ 178 w 692"/>
                <a:gd name="T69" fmla="*/ 7 h 902"/>
                <a:gd name="T70" fmla="*/ 168 w 692"/>
                <a:gd name="T71" fmla="*/ 0 h 902"/>
                <a:gd name="T72" fmla="*/ 70 w 692"/>
                <a:gd name="T73" fmla="*/ 1 h 902"/>
                <a:gd name="T74" fmla="*/ 61 w 692"/>
                <a:gd name="T75" fmla="*/ 10 h 902"/>
                <a:gd name="T76" fmla="*/ 61 w 692"/>
                <a:gd name="T77" fmla="*/ 22 h 902"/>
                <a:gd name="T78" fmla="*/ 70 w 692"/>
                <a:gd name="T79" fmla="*/ 29 h 902"/>
                <a:gd name="T80" fmla="*/ 150 w 692"/>
                <a:gd name="T81" fmla="*/ 632 h 902"/>
                <a:gd name="T82" fmla="*/ 108 w 692"/>
                <a:gd name="T83" fmla="*/ 635 h 902"/>
                <a:gd name="T84" fmla="*/ 60 w 692"/>
                <a:gd name="T85" fmla="*/ 655 h 902"/>
                <a:gd name="T86" fmla="*/ 24 w 692"/>
                <a:gd name="T87" fmla="*/ 691 h 902"/>
                <a:gd name="T88" fmla="*/ 3 w 692"/>
                <a:gd name="T89" fmla="*/ 740 h 902"/>
                <a:gd name="T90" fmla="*/ 3 w 692"/>
                <a:gd name="T91" fmla="*/ 794 h 902"/>
                <a:gd name="T92" fmla="*/ 24 w 692"/>
                <a:gd name="T93" fmla="*/ 842 h 902"/>
                <a:gd name="T94" fmla="*/ 60 w 692"/>
                <a:gd name="T95" fmla="*/ 880 h 902"/>
                <a:gd name="T96" fmla="*/ 108 w 692"/>
                <a:gd name="T97" fmla="*/ 900 h 902"/>
                <a:gd name="T98" fmla="*/ 152 w 692"/>
                <a:gd name="T99" fmla="*/ 901 h 902"/>
                <a:gd name="T100" fmla="*/ 200 w 692"/>
                <a:gd name="T101" fmla="*/ 886 h 902"/>
                <a:gd name="T102" fmla="*/ 247 w 692"/>
                <a:gd name="T103" fmla="*/ 842 h 902"/>
                <a:gd name="T104" fmla="*/ 671 w 692"/>
                <a:gd name="T105" fmla="*/ 901 h 902"/>
                <a:gd name="T106" fmla="*/ 682 w 692"/>
                <a:gd name="T107" fmla="*/ 901 h 902"/>
                <a:gd name="T108" fmla="*/ 691 w 692"/>
                <a:gd name="T109" fmla="*/ 893 h 902"/>
                <a:gd name="T110" fmla="*/ 691 w 692"/>
                <a:gd name="T111" fmla="*/ 88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 h="902">
                  <a:moveTo>
                    <a:pt x="135" y="872"/>
                  </a:moveTo>
                  <a:lnTo>
                    <a:pt x="124" y="872"/>
                  </a:lnTo>
                  <a:lnTo>
                    <a:pt x="115" y="870"/>
                  </a:lnTo>
                  <a:lnTo>
                    <a:pt x="104" y="868"/>
                  </a:lnTo>
                  <a:lnTo>
                    <a:pt x="94" y="864"/>
                  </a:lnTo>
                  <a:lnTo>
                    <a:pt x="86" y="859"/>
                  </a:lnTo>
                  <a:lnTo>
                    <a:pt x="76" y="854"/>
                  </a:lnTo>
                  <a:lnTo>
                    <a:pt x="69" y="849"/>
                  </a:lnTo>
                  <a:lnTo>
                    <a:pt x="61" y="841"/>
                  </a:lnTo>
                  <a:lnTo>
                    <a:pt x="55" y="834"/>
                  </a:lnTo>
                  <a:lnTo>
                    <a:pt x="48" y="826"/>
                  </a:lnTo>
                  <a:lnTo>
                    <a:pt x="43" y="818"/>
                  </a:lnTo>
                  <a:lnTo>
                    <a:pt x="39" y="808"/>
                  </a:lnTo>
                  <a:lnTo>
                    <a:pt x="35" y="798"/>
                  </a:lnTo>
                  <a:lnTo>
                    <a:pt x="32" y="789"/>
                  </a:lnTo>
                  <a:lnTo>
                    <a:pt x="31" y="778"/>
                  </a:lnTo>
                  <a:lnTo>
                    <a:pt x="30" y="767"/>
                  </a:lnTo>
                  <a:lnTo>
                    <a:pt x="31" y="757"/>
                  </a:lnTo>
                  <a:lnTo>
                    <a:pt x="32" y="746"/>
                  </a:lnTo>
                  <a:lnTo>
                    <a:pt x="35" y="736"/>
                  </a:lnTo>
                  <a:lnTo>
                    <a:pt x="39" y="727"/>
                  </a:lnTo>
                  <a:lnTo>
                    <a:pt x="43" y="717"/>
                  </a:lnTo>
                  <a:lnTo>
                    <a:pt x="48" y="708"/>
                  </a:lnTo>
                  <a:lnTo>
                    <a:pt x="55" y="700"/>
                  </a:lnTo>
                  <a:lnTo>
                    <a:pt x="61" y="692"/>
                  </a:lnTo>
                  <a:lnTo>
                    <a:pt x="69" y="686"/>
                  </a:lnTo>
                  <a:lnTo>
                    <a:pt x="76" y="680"/>
                  </a:lnTo>
                  <a:lnTo>
                    <a:pt x="86" y="674"/>
                  </a:lnTo>
                  <a:lnTo>
                    <a:pt x="94" y="670"/>
                  </a:lnTo>
                  <a:lnTo>
                    <a:pt x="104" y="667"/>
                  </a:lnTo>
                  <a:lnTo>
                    <a:pt x="115" y="665"/>
                  </a:lnTo>
                  <a:lnTo>
                    <a:pt x="124" y="662"/>
                  </a:lnTo>
                  <a:lnTo>
                    <a:pt x="135" y="662"/>
                  </a:lnTo>
                  <a:lnTo>
                    <a:pt x="146" y="662"/>
                  </a:lnTo>
                  <a:lnTo>
                    <a:pt x="156" y="665"/>
                  </a:lnTo>
                  <a:lnTo>
                    <a:pt x="167" y="667"/>
                  </a:lnTo>
                  <a:lnTo>
                    <a:pt x="177" y="670"/>
                  </a:lnTo>
                  <a:lnTo>
                    <a:pt x="185" y="674"/>
                  </a:lnTo>
                  <a:lnTo>
                    <a:pt x="194" y="680"/>
                  </a:lnTo>
                  <a:lnTo>
                    <a:pt x="202" y="686"/>
                  </a:lnTo>
                  <a:lnTo>
                    <a:pt x="210" y="692"/>
                  </a:lnTo>
                  <a:lnTo>
                    <a:pt x="216" y="700"/>
                  </a:lnTo>
                  <a:lnTo>
                    <a:pt x="223" y="708"/>
                  </a:lnTo>
                  <a:lnTo>
                    <a:pt x="228" y="717"/>
                  </a:lnTo>
                  <a:lnTo>
                    <a:pt x="232" y="727"/>
                  </a:lnTo>
                  <a:lnTo>
                    <a:pt x="236" y="736"/>
                  </a:lnTo>
                  <a:lnTo>
                    <a:pt x="239" y="746"/>
                  </a:lnTo>
                  <a:lnTo>
                    <a:pt x="240" y="757"/>
                  </a:lnTo>
                  <a:lnTo>
                    <a:pt x="241" y="767"/>
                  </a:lnTo>
                  <a:lnTo>
                    <a:pt x="240" y="778"/>
                  </a:lnTo>
                  <a:lnTo>
                    <a:pt x="239" y="789"/>
                  </a:lnTo>
                  <a:lnTo>
                    <a:pt x="236" y="798"/>
                  </a:lnTo>
                  <a:lnTo>
                    <a:pt x="232" y="808"/>
                  </a:lnTo>
                  <a:lnTo>
                    <a:pt x="228" y="818"/>
                  </a:lnTo>
                  <a:lnTo>
                    <a:pt x="223" y="826"/>
                  </a:lnTo>
                  <a:lnTo>
                    <a:pt x="216" y="834"/>
                  </a:lnTo>
                  <a:lnTo>
                    <a:pt x="210" y="841"/>
                  </a:lnTo>
                  <a:lnTo>
                    <a:pt x="202" y="849"/>
                  </a:lnTo>
                  <a:lnTo>
                    <a:pt x="194" y="854"/>
                  </a:lnTo>
                  <a:lnTo>
                    <a:pt x="185" y="859"/>
                  </a:lnTo>
                  <a:lnTo>
                    <a:pt x="177" y="864"/>
                  </a:lnTo>
                  <a:lnTo>
                    <a:pt x="167" y="868"/>
                  </a:lnTo>
                  <a:lnTo>
                    <a:pt x="156" y="870"/>
                  </a:lnTo>
                  <a:lnTo>
                    <a:pt x="146" y="872"/>
                  </a:lnTo>
                  <a:lnTo>
                    <a:pt x="135" y="872"/>
                  </a:lnTo>
                  <a:close/>
                  <a:moveTo>
                    <a:pt x="271" y="180"/>
                  </a:moveTo>
                  <a:lnTo>
                    <a:pt x="511" y="180"/>
                  </a:lnTo>
                  <a:lnTo>
                    <a:pt x="511" y="361"/>
                  </a:lnTo>
                  <a:lnTo>
                    <a:pt x="271" y="361"/>
                  </a:lnTo>
                  <a:lnTo>
                    <a:pt x="271" y="180"/>
                  </a:lnTo>
                  <a:close/>
                  <a:moveTo>
                    <a:pt x="632" y="722"/>
                  </a:moveTo>
                  <a:lnTo>
                    <a:pt x="271" y="722"/>
                  </a:lnTo>
                  <a:lnTo>
                    <a:pt x="271" y="391"/>
                  </a:lnTo>
                  <a:lnTo>
                    <a:pt x="526" y="391"/>
                  </a:lnTo>
                  <a:lnTo>
                    <a:pt x="632" y="391"/>
                  </a:lnTo>
                  <a:lnTo>
                    <a:pt x="632" y="722"/>
                  </a:lnTo>
                  <a:close/>
                  <a:moveTo>
                    <a:pt x="688" y="877"/>
                  </a:moveTo>
                  <a:lnTo>
                    <a:pt x="627" y="817"/>
                  </a:lnTo>
                  <a:lnTo>
                    <a:pt x="625" y="814"/>
                  </a:lnTo>
                  <a:lnTo>
                    <a:pt x="622" y="813"/>
                  </a:lnTo>
                  <a:lnTo>
                    <a:pt x="619" y="812"/>
                  </a:lnTo>
                  <a:lnTo>
                    <a:pt x="616" y="812"/>
                  </a:lnTo>
                  <a:lnTo>
                    <a:pt x="262" y="812"/>
                  </a:lnTo>
                  <a:lnTo>
                    <a:pt x="266" y="802"/>
                  </a:lnTo>
                  <a:lnTo>
                    <a:pt x="269" y="790"/>
                  </a:lnTo>
                  <a:lnTo>
                    <a:pt x="270" y="779"/>
                  </a:lnTo>
                  <a:lnTo>
                    <a:pt x="271" y="767"/>
                  </a:lnTo>
                  <a:lnTo>
                    <a:pt x="270" y="760"/>
                  </a:lnTo>
                  <a:lnTo>
                    <a:pt x="270" y="752"/>
                  </a:lnTo>
                  <a:lnTo>
                    <a:pt x="647" y="752"/>
                  </a:lnTo>
                  <a:lnTo>
                    <a:pt x="649" y="752"/>
                  </a:lnTo>
                  <a:lnTo>
                    <a:pt x="652" y="751"/>
                  </a:lnTo>
                  <a:lnTo>
                    <a:pt x="655" y="749"/>
                  </a:lnTo>
                  <a:lnTo>
                    <a:pt x="657" y="748"/>
                  </a:lnTo>
                  <a:lnTo>
                    <a:pt x="659" y="746"/>
                  </a:lnTo>
                  <a:lnTo>
                    <a:pt x="660" y="743"/>
                  </a:lnTo>
                  <a:lnTo>
                    <a:pt x="661" y="741"/>
                  </a:lnTo>
                  <a:lnTo>
                    <a:pt x="662" y="737"/>
                  </a:lnTo>
                  <a:lnTo>
                    <a:pt x="662" y="376"/>
                  </a:lnTo>
                  <a:lnTo>
                    <a:pt x="661" y="373"/>
                  </a:lnTo>
                  <a:lnTo>
                    <a:pt x="660" y="370"/>
                  </a:lnTo>
                  <a:lnTo>
                    <a:pt x="659" y="368"/>
                  </a:lnTo>
                  <a:lnTo>
                    <a:pt x="657" y="366"/>
                  </a:lnTo>
                  <a:lnTo>
                    <a:pt x="655" y="364"/>
                  </a:lnTo>
                  <a:lnTo>
                    <a:pt x="652" y="362"/>
                  </a:lnTo>
                  <a:lnTo>
                    <a:pt x="649" y="361"/>
                  </a:lnTo>
                  <a:lnTo>
                    <a:pt x="647" y="361"/>
                  </a:lnTo>
                  <a:lnTo>
                    <a:pt x="541" y="361"/>
                  </a:lnTo>
                  <a:lnTo>
                    <a:pt x="541" y="165"/>
                  </a:lnTo>
                  <a:lnTo>
                    <a:pt x="541" y="163"/>
                  </a:lnTo>
                  <a:lnTo>
                    <a:pt x="540" y="160"/>
                  </a:lnTo>
                  <a:lnTo>
                    <a:pt x="539" y="158"/>
                  </a:lnTo>
                  <a:lnTo>
                    <a:pt x="537" y="155"/>
                  </a:lnTo>
                  <a:lnTo>
                    <a:pt x="535" y="154"/>
                  </a:lnTo>
                  <a:lnTo>
                    <a:pt x="532" y="152"/>
                  </a:lnTo>
                  <a:lnTo>
                    <a:pt x="529" y="151"/>
                  </a:lnTo>
                  <a:lnTo>
                    <a:pt x="526" y="150"/>
                  </a:lnTo>
                  <a:lnTo>
                    <a:pt x="256" y="150"/>
                  </a:lnTo>
                  <a:lnTo>
                    <a:pt x="253" y="151"/>
                  </a:lnTo>
                  <a:lnTo>
                    <a:pt x="250" y="151"/>
                  </a:lnTo>
                  <a:lnTo>
                    <a:pt x="247" y="154"/>
                  </a:lnTo>
                  <a:lnTo>
                    <a:pt x="245" y="155"/>
                  </a:lnTo>
                  <a:lnTo>
                    <a:pt x="243" y="158"/>
                  </a:lnTo>
                  <a:lnTo>
                    <a:pt x="242" y="160"/>
                  </a:lnTo>
                  <a:lnTo>
                    <a:pt x="241" y="163"/>
                  </a:lnTo>
                  <a:lnTo>
                    <a:pt x="241" y="165"/>
                  </a:lnTo>
                  <a:lnTo>
                    <a:pt x="241" y="376"/>
                  </a:lnTo>
                  <a:lnTo>
                    <a:pt x="241" y="683"/>
                  </a:lnTo>
                  <a:lnTo>
                    <a:pt x="235" y="675"/>
                  </a:lnTo>
                  <a:lnTo>
                    <a:pt x="228" y="669"/>
                  </a:lnTo>
                  <a:lnTo>
                    <a:pt x="221" y="662"/>
                  </a:lnTo>
                  <a:lnTo>
                    <a:pt x="213" y="657"/>
                  </a:lnTo>
                  <a:lnTo>
                    <a:pt x="206" y="652"/>
                  </a:lnTo>
                  <a:lnTo>
                    <a:pt x="198" y="647"/>
                  </a:lnTo>
                  <a:lnTo>
                    <a:pt x="190" y="643"/>
                  </a:lnTo>
                  <a:lnTo>
                    <a:pt x="180" y="640"/>
                  </a:lnTo>
                  <a:lnTo>
                    <a:pt x="180" y="15"/>
                  </a:lnTo>
                  <a:lnTo>
                    <a:pt x="180" y="12"/>
                  </a:lnTo>
                  <a:lnTo>
                    <a:pt x="179" y="10"/>
                  </a:lnTo>
                  <a:lnTo>
                    <a:pt x="178" y="7"/>
                  </a:lnTo>
                  <a:lnTo>
                    <a:pt x="176" y="5"/>
                  </a:lnTo>
                  <a:lnTo>
                    <a:pt x="174" y="3"/>
                  </a:lnTo>
                  <a:lnTo>
                    <a:pt x="171" y="1"/>
                  </a:lnTo>
                  <a:lnTo>
                    <a:pt x="168" y="0"/>
                  </a:lnTo>
                  <a:lnTo>
                    <a:pt x="165" y="0"/>
                  </a:lnTo>
                  <a:lnTo>
                    <a:pt x="75" y="0"/>
                  </a:lnTo>
                  <a:lnTo>
                    <a:pt x="72" y="0"/>
                  </a:lnTo>
                  <a:lnTo>
                    <a:pt x="70" y="1"/>
                  </a:lnTo>
                  <a:lnTo>
                    <a:pt x="66" y="3"/>
                  </a:lnTo>
                  <a:lnTo>
                    <a:pt x="64" y="5"/>
                  </a:lnTo>
                  <a:lnTo>
                    <a:pt x="63" y="7"/>
                  </a:lnTo>
                  <a:lnTo>
                    <a:pt x="61" y="10"/>
                  </a:lnTo>
                  <a:lnTo>
                    <a:pt x="60" y="12"/>
                  </a:lnTo>
                  <a:lnTo>
                    <a:pt x="60" y="15"/>
                  </a:lnTo>
                  <a:lnTo>
                    <a:pt x="60" y="19"/>
                  </a:lnTo>
                  <a:lnTo>
                    <a:pt x="61" y="22"/>
                  </a:lnTo>
                  <a:lnTo>
                    <a:pt x="63" y="24"/>
                  </a:lnTo>
                  <a:lnTo>
                    <a:pt x="64" y="26"/>
                  </a:lnTo>
                  <a:lnTo>
                    <a:pt x="66" y="28"/>
                  </a:lnTo>
                  <a:lnTo>
                    <a:pt x="70" y="29"/>
                  </a:lnTo>
                  <a:lnTo>
                    <a:pt x="72" y="30"/>
                  </a:lnTo>
                  <a:lnTo>
                    <a:pt x="75" y="30"/>
                  </a:lnTo>
                  <a:lnTo>
                    <a:pt x="150" y="30"/>
                  </a:lnTo>
                  <a:lnTo>
                    <a:pt x="150" y="632"/>
                  </a:lnTo>
                  <a:lnTo>
                    <a:pt x="142" y="632"/>
                  </a:lnTo>
                  <a:lnTo>
                    <a:pt x="135" y="632"/>
                  </a:lnTo>
                  <a:lnTo>
                    <a:pt x="121" y="632"/>
                  </a:lnTo>
                  <a:lnTo>
                    <a:pt x="108" y="635"/>
                  </a:lnTo>
                  <a:lnTo>
                    <a:pt x="95" y="638"/>
                  </a:lnTo>
                  <a:lnTo>
                    <a:pt x="82" y="642"/>
                  </a:lnTo>
                  <a:lnTo>
                    <a:pt x="71" y="648"/>
                  </a:lnTo>
                  <a:lnTo>
                    <a:pt x="60" y="655"/>
                  </a:lnTo>
                  <a:lnTo>
                    <a:pt x="49" y="662"/>
                  </a:lnTo>
                  <a:lnTo>
                    <a:pt x="40" y="672"/>
                  </a:lnTo>
                  <a:lnTo>
                    <a:pt x="31" y="682"/>
                  </a:lnTo>
                  <a:lnTo>
                    <a:pt x="24" y="691"/>
                  </a:lnTo>
                  <a:lnTo>
                    <a:pt x="16" y="703"/>
                  </a:lnTo>
                  <a:lnTo>
                    <a:pt x="11" y="715"/>
                  </a:lnTo>
                  <a:lnTo>
                    <a:pt x="6" y="727"/>
                  </a:lnTo>
                  <a:lnTo>
                    <a:pt x="3" y="740"/>
                  </a:lnTo>
                  <a:lnTo>
                    <a:pt x="1" y="753"/>
                  </a:lnTo>
                  <a:lnTo>
                    <a:pt x="0" y="767"/>
                  </a:lnTo>
                  <a:lnTo>
                    <a:pt x="1" y="781"/>
                  </a:lnTo>
                  <a:lnTo>
                    <a:pt x="3" y="794"/>
                  </a:lnTo>
                  <a:lnTo>
                    <a:pt x="6" y="807"/>
                  </a:lnTo>
                  <a:lnTo>
                    <a:pt x="11" y="820"/>
                  </a:lnTo>
                  <a:lnTo>
                    <a:pt x="16" y="832"/>
                  </a:lnTo>
                  <a:lnTo>
                    <a:pt x="24" y="842"/>
                  </a:lnTo>
                  <a:lnTo>
                    <a:pt x="31" y="853"/>
                  </a:lnTo>
                  <a:lnTo>
                    <a:pt x="40" y="863"/>
                  </a:lnTo>
                  <a:lnTo>
                    <a:pt x="49" y="871"/>
                  </a:lnTo>
                  <a:lnTo>
                    <a:pt x="60" y="880"/>
                  </a:lnTo>
                  <a:lnTo>
                    <a:pt x="71" y="886"/>
                  </a:lnTo>
                  <a:lnTo>
                    <a:pt x="82" y="892"/>
                  </a:lnTo>
                  <a:lnTo>
                    <a:pt x="95" y="896"/>
                  </a:lnTo>
                  <a:lnTo>
                    <a:pt x="108" y="900"/>
                  </a:lnTo>
                  <a:lnTo>
                    <a:pt x="121" y="902"/>
                  </a:lnTo>
                  <a:lnTo>
                    <a:pt x="135" y="902"/>
                  </a:lnTo>
                  <a:lnTo>
                    <a:pt x="144" y="902"/>
                  </a:lnTo>
                  <a:lnTo>
                    <a:pt x="152" y="901"/>
                  </a:lnTo>
                  <a:lnTo>
                    <a:pt x="161" y="900"/>
                  </a:lnTo>
                  <a:lnTo>
                    <a:pt x="169" y="898"/>
                  </a:lnTo>
                  <a:lnTo>
                    <a:pt x="185" y="893"/>
                  </a:lnTo>
                  <a:lnTo>
                    <a:pt x="200" y="886"/>
                  </a:lnTo>
                  <a:lnTo>
                    <a:pt x="214" y="878"/>
                  </a:lnTo>
                  <a:lnTo>
                    <a:pt x="226" y="867"/>
                  </a:lnTo>
                  <a:lnTo>
                    <a:pt x="238" y="855"/>
                  </a:lnTo>
                  <a:lnTo>
                    <a:pt x="247" y="842"/>
                  </a:lnTo>
                  <a:lnTo>
                    <a:pt x="611" y="842"/>
                  </a:lnTo>
                  <a:lnTo>
                    <a:pt x="666" y="898"/>
                  </a:lnTo>
                  <a:lnTo>
                    <a:pt x="668" y="900"/>
                  </a:lnTo>
                  <a:lnTo>
                    <a:pt x="671" y="901"/>
                  </a:lnTo>
                  <a:lnTo>
                    <a:pt x="674" y="902"/>
                  </a:lnTo>
                  <a:lnTo>
                    <a:pt x="677" y="902"/>
                  </a:lnTo>
                  <a:lnTo>
                    <a:pt x="679" y="902"/>
                  </a:lnTo>
                  <a:lnTo>
                    <a:pt x="682" y="901"/>
                  </a:lnTo>
                  <a:lnTo>
                    <a:pt x="685" y="900"/>
                  </a:lnTo>
                  <a:lnTo>
                    <a:pt x="688" y="898"/>
                  </a:lnTo>
                  <a:lnTo>
                    <a:pt x="689" y="896"/>
                  </a:lnTo>
                  <a:lnTo>
                    <a:pt x="691" y="893"/>
                  </a:lnTo>
                  <a:lnTo>
                    <a:pt x="691" y="891"/>
                  </a:lnTo>
                  <a:lnTo>
                    <a:pt x="692" y="887"/>
                  </a:lnTo>
                  <a:lnTo>
                    <a:pt x="691" y="884"/>
                  </a:lnTo>
                  <a:lnTo>
                    <a:pt x="691" y="882"/>
                  </a:lnTo>
                  <a:lnTo>
                    <a:pt x="689" y="879"/>
                  </a:lnTo>
                  <a:lnTo>
                    <a:pt x="688" y="877"/>
                  </a:lnTo>
                  <a:lnTo>
                    <a:pt x="688" y="8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228"/>
            <p:cNvSpPr/>
            <p:nvPr/>
          </p:nvSpPr>
          <p:spPr bwMode="auto">
            <a:xfrm>
              <a:off x="6592888" y="2709863"/>
              <a:ext cx="42863" cy="9525"/>
            </a:xfrm>
            <a:custGeom>
              <a:avLst/>
              <a:gdLst>
                <a:gd name="T0" fmla="*/ 0 w 135"/>
                <a:gd name="T1" fmla="*/ 15 h 30"/>
                <a:gd name="T2" fmla="*/ 0 w 135"/>
                <a:gd name="T3" fmla="*/ 18 h 30"/>
                <a:gd name="T4" fmla="*/ 1 w 135"/>
                <a:gd name="T5" fmla="*/ 21 h 30"/>
                <a:gd name="T6" fmla="*/ 3 w 135"/>
                <a:gd name="T7" fmla="*/ 23 h 30"/>
                <a:gd name="T8" fmla="*/ 4 w 135"/>
                <a:gd name="T9" fmla="*/ 26 h 30"/>
                <a:gd name="T10" fmla="*/ 6 w 135"/>
                <a:gd name="T11" fmla="*/ 27 h 30"/>
                <a:gd name="T12" fmla="*/ 10 w 135"/>
                <a:gd name="T13" fmla="*/ 29 h 30"/>
                <a:gd name="T14" fmla="*/ 12 w 135"/>
                <a:gd name="T15" fmla="*/ 29 h 30"/>
                <a:gd name="T16" fmla="*/ 15 w 135"/>
                <a:gd name="T17" fmla="*/ 30 h 30"/>
                <a:gd name="T18" fmla="*/ 120 w 135"/>
                <a:gd name="T19" fmla="*/ 30 h 30"/>
                <a:gd name="T20" fmla="*/ 123 w 135"/>
                <a:gd name="T21" fmla="*/ 29 h 30"/>
                <a:gd name="T22" fmla="*/ 126 w 135"/>
                <a:gd name="T23" fmla="*/ 28 h 30"/>
                <a:gd name="T24" fmla="*/ 129 w 135"/>
                <a:gd name="T25" fmla="*/ 27 h 30"/>
                <a:gd name="T26" fmla="*/ 131 w 135"/>
                <a:gd name="T27" fmla="*/ 26 h 30"/>
                <a:gd name="T28" fmla="*/ 133 w 135"/>
                <a:gd name="T29" fmla="*/ 23 h 30"/>
                <a:gd name="T30" fmla="*/ 134 w 135"/>
                <a:gd name="T31" fmla="*/ 21 h 30"/>
                <a:gd name="T32" fmla="*/ 135 w 135"/>
                <a:gd name="T33" fmla="*/ 18 h 30"/>
                <a:gd name="T34" fmla="*/ 135 w 135"/>
                <a:gd name="T35" fmla="*/ 15 h 30"/>
                <a:gd name="T36" fmla="*/ 135 w 135"/>
                <a:gd name="T37" fmla="*/ 12 h 30"/>
                <a:gd name="T38" fmla="*/ 134 w 135"/>
                <a:gd name="T39" fmla="*/ 9 h 30"/>
                <a:gd name="T40" fmla="*/ 133 w 135"/>
                <a:gd name="T41" fmla="*/ 7 h 30"/>
                <a:gd name="T42" fmla="*/ 131 w 135"/>
                <a:gd name="T43" fmla="*/ 5 h 30"/>
                <a:gd name="T44" fmla="*/ 129 w 135"/>
                <a:gd name="T45" fmla="*/ 3 h 30"/>
                <a:gd name="T46" fmla="*/ 126 w 135"/>
                <a:gd name="T47" fmla="*/ 1 h 30"/>
                <a:gd name="T48" fmla="*/ 123 w 135"/>
                <a:gd name="T49" fmla="*/ 0 h 30"/>
                <a:gd name="T50" fmla="*/ 120 w 135"/>
                <a:gd name="T51" fmla="*/ 0 h 30"/>
                <a:gd name="T52" fmla="*/ 15 w 135"/>
                <a:gd name="T53" fmla="*/ 0 h 30"/>
                <a:gd name="T54" fmla="*/ 12 w 135"/>
                <a:gd name="T55" fmla="*/ 0 h 30"/>
                <a:gd name="T56" fmla="*/ 10 w 135"/>
                <a:gd name="T57" fmla="*/ 1 h 30"/>
                <a:gd name="T58" fmla="*/ 6 w 135"/>
                <a:gd name="T59" fmla="*/ 3 h 30"/>
                <a:gd name="T60" fmla="*/ 4 w 135"/>
                <a:gd name="T61" fmla="*/ 5 h 30"/>
                <a:gd name="T62" fmla="*/ 3 w 135"/>
                <a:gd name="T63" fmla="*/ 7 h 30"/>
                <a:gd name="T64" fmla="*/ 1 w 135"/>
                <a:gd name="T65" fmla="*/ 9 h 30"/>
                <a:gd name="T66" fmla="*/ 0 w 135"/>
                <a:gd name="T67" fmla="*/ 12 h 30"/>
                <a:gd name="T68" fmla="*/ 0 w 135"/>
                <a:gd name="T69" fmla="*/ 15 h 30"/>
                <a:gd name="T70" fmla="*/ 0 w 135"/>
                <a:gd name="T7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5" h="30">
                  <a:moveTo>
                    <a:pt x="0" y="15"/>
                  </a:moveTo>
                  <a:lnTo>
                    <a:pt x="0" y="18"/>
                  </a:lnTo>
                  <a:lnTo>
                    <a:pt x="1" y="21"/>
                  </a:lnTo>
                  <a:lnTo>
                    <a:pt x="3" y="23"/>
                  </a:lnTo>
                  <a:lnTo>
                    <a:pt x="4" y="26"/>
                  </a:lnTo>
                  <a:lnTo>
                    <a:pt x="6" y="27"/>
                  </a:lnTo>
                  <a:lnTo>
                    <a:pt x="10" y="29"/>
                  </a:lnTo>
                  <a:lnTo>
                    <a:pt x="12" y="29"/>
                  </a:lnTo>
                  <a:lnTo>
                    <a:pt x="15" y="30"/>
                  </a:lnTo>
                  <a:lnTo>
                    <a:pt x="120" y="30"/>
                  </a:lnTo>
                  <a:lnTo>
                    <a:pt x="123" y="29"/>
                  </a:lnTo>
                  <a:lnTo>
                    <a:pt x="126" y="28"/>
                  </a:lnTo>
                  <a:lnTo>
                    <a:pt x="129" y="27"/>
                  </a:lnTo>
                  <a:lnTo>
                    <a:pt x="131" y="26"/>
                  </a:lnTo>
                  <a:lnTo>
                    <a:pt x="133" y="23"/>
                  </a:lnTo>
                  <a:lnTo>
                    <a:pt x="134" y="21"/>
                  </a:lnTo>
                  <a:lnTo>
                    <a:pt x="135" y="18"/>
                  </a:lnTo>
                  <a:lnTo>
                    <a:pt x="135" y="15"/>
                  </a:lnTo>
                  <a:lnTo>
                    <a:pt x="135" y="12"/>
                  </a:lnTo>
                  <a:lnTo>
                    <a:pt x="134" y="9"/>
                  </a:lnTo>
                  <a:lnTo>
                    <a:pt x="133" y="7"/>
                  </a:lnTo>
                  <a:lnTo>
                    <a:pt x="131" y="5"/>
                  </a:lnTo>
                  <a:lnTo>
                    <a:pt x="129" y="3"/>
                  </a:lnTo>
                  <a:lnTo>
                    <a:pt x="126" y="1"/>
                  </a:lnTo>
                  <a:lnTo>
                    <a:pt x="123" y="0"/>
                  </a:lnTo>
                  <a:lnTo>
                    <a:pt x="120" y="0"/>
                  </a:lnTo>
                  <a:lnTo>
                    <a:pt x="15" y="0"/>
                  </a:lnTo>
                  <a:lnTo>
                    <a:pt x="12" y="0"/>
                  </a:lnTo>
                  <a:lnTo>
                    <a:pt x="10" y="1"/>
                  </a:lnTo>
                  <a:lnTo>
                    <a:pt x="6" y="3"/>
                  </a:lnTo>
                  <a:lnTo>
                    <a:pt x="4" y="5"/>
                  </a:lnTo>
                  <a:lnTo>
                    <a:pt x="3" y="7"/>
                  </a:lnTo>
                  <a:lnTo>
                    <a:pt x="1" y="9"/>
                  </a:lnTo>
                  <a:lnTo>
                    <a:pt x="0"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229"/>
            <p:cNvSpPr/>
            <p:nvPr/>
          </p:nvSpPr>
          <p:spPr bwMode="auto">
            <a:xfrm>
              <a:off x="6540500" y="2593975"/>
              <a:ext cx="28575" cy="9525"/>
            </a:xfrm>
            <a:custGeom>
              <a:avLst/>
              <a:gdLst>
                <a:gd name="T0" fmla="*/ 75 w 90"/>
                <a:gd name="T1" fmla="*/ 0 h 30"/>
                <a:gd name="T2" fmla="*/ 15 w 90"/>
                <a:gd name="T3" fmla="*/ 0 h 30"/>
                <a:gd name="T4" fmla="*/ 12 w 90"/>
                <a:gd name="T5" fmla="*/ 0 h 30"/>
                <a:gd name="T6" fmla="*/ 9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9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0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9" y="1"/>
                  </a:lnTo>
                  <a:lnTo>
                    <a:pt x="6" y="3"/>
                  </a:lnTo>
                  <a:lnTo>
                    <a:pt x="4" y="5"/>
                  </a:lnTo>
                  <a:lnTo>
                    <a:pt x="2" y="7"/>
                  </a:lnTo>
                  <a:lnTo>
                    <a:pt x="1" y="9"/>
                  </a:lnTo>
                  <a:lnTo>
                    <a:pt x="0" y="12"/>
                  </a:lnTo>
                  <a:lnTo>
                    <a:pt x="0" y="15"/>
                  </a:lnTo>
                  <a:lnTo>
                    <a:pt x="0" y="19"/>
                  </a:lnTo>
                  <a:lnTo>
                    <a:pt x="1" y="21"/>
                  </a:lnTo>
                  <a:lnTo>
                    <a:pt x="2" y="24"/>
                  </a:lnTo>
                  <a:lnTo>
                    <a:pt x="4" y="26"/>
                  </a:lnTo>
                  <a:lnTo>
                    <a:pt x="6" y="27"/>
                  </a:lnTo>
                  <a:lnTo>
                    <a:pt x="9" y="29"/>
                  </a:lnTo>
                  <a:lnTo>
                    <a:pt x="12" y="30"/>
                  </a:lnTo>
                  <a:lnTo>
                    <a:pt x="15" y="30"/>
                  </a:lnTo>
                  <a:lnTo>
                    <a:pt x="75" y="30"/>
                  </a:lnTo>
                  <a:lnTo>
                    <a:pt x="78" y="30"/>
                  </a:lnTo>
                  <a:lnTo>
                    <a:pt x="80"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0"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45" name="Group 44"/>
          <p:cNvGrpSpPr/>
          <p:nvPr/>
        </p:nvGrpSpPr>
        <p:grpSpPr>
          <a:xfrm>
            <a:off x="2729029" y="1991983"/>
            <a:ext cx="287338" cy="239712"/>
            <a:chOff x="10464801" y="817563"/>
            <a:chExt cx="287338" cy="239712"/>
          </a:xfrm>
          <a:solidFill>
            <a:srgbClr val="3B3939"/>
          </a:solidFill>
        </p:grpSpPr>
        <p:sp>
          <p:nvSpPr>
            <p:cNvPr id="46" name="Freeform 334"/>
            <p:cNvSpPr>
              <a:spLocks noEditPoints="1"/>
            </p:cNvSpPr>
            <p:nvPr/>
          </p:nvSpPr>
          <p:spPr bwMode="auto">
            <a:xfrm>
              <a:off x="10464801" y="817563"/>
              <a:ext cx="287338" cy="239712"/>
            </a:xfrm>
            <a:custGeom>
              <a:avLst/>
              <a:gdLst>
                <a:gd name="T0" fmla="*/ 723 w 904"/>
                <a:gd name="T1" fmla="*/ 602 h 753"/>
                <a:gd name="T2" fmla="*/ 512 w 904"/>
                <a:gd name="T3" fmla="*/ 602 h 753"/>
                <a:gd name="T4" fmla="*/ 512 w 904"/>
                <a:gd name="T5" fmla="*/ 722 h 753"/>
                <a:gd name="T6" fmla="*/ 181 w 904"/>
                <a:gd name="T7" fmla="*/ 542 h 753"/>
                <a:gd name="T8" fmla="*/ 181 w 904"/>
                <a:gd name="T9" fmla="*/ 722 h 753"/>
                <a:gd name="T10" fmla="*/ 391 w 904"/>
                <a:gd name="T11" fmla="*/ 722 h 753"/>
                <a:gd name="T12" fmla="*/ 331 w 904"/>
                <a:gd name="T13" fmla="*/ 524 h 753"/>
                <a:gd name="T14" fmla="*/ 327 w 904"/>
                <a:gd name="T15" fmla="*/ 516 h 753"/>
                <a:gd name="T16" fmla="*/ 319 w 904"/>
                <a:gd name="T17" fmla="*/ 512 h 753"/>
                <a:gd name="T18" fmla="*/ 163 w 904"/>
                <a:gd name="T19" fmla="*/ 512 h 753"/>
                <a:gd name="T20" fmla="*/ 155 w 904"/>
                <a:gd name="T21" fmla="*/ 516 h 753"/>
                <a:gd name="T22" fmla="*/ 151 w 904"/>
                <a:gd name="T23" fmla="*/ 524 h 753"/>
                <a:gd name="T24" fmla="*/ 91 w 904"/>
                <a:gd name="T25" fmla="*/ 722 h 753"/>
                <a:gd name="T26" fmla="*/ 813 w 904"/>
                <a:gd name="T27" fmla="*/ 722 h 753"/>
                <a:gd name="T28" fmla="*/ 753 w 904"/>
                <a:gd name="T29" fmla="*/ 584 h 753"/>
                <a:gd name="T30" fmla="*/ 748 w 904"/>
                <a:gd name="T31" fmla="*/ 577 h 753"/>
                <a:gd name="T32" fmla="*/ 741 w 904"/>
                <a:gd name="T33" fmla="*/ 572 h 753"/>
                <a:gd name="T34" fmla="*/ 494 w 904"/>
                <a:gd name="T35" fmla="*/ 572 h 753"/>
                <a:gd name="T36" fmla="*/ 487 w 904"/>
                <a:gd name="T37" fmla="*/ 577 h 753"/>
                <a:gd name="T38" fmla="*/ 482 w 904"/>
                <a:gd name="T39" fmla="*/ 584 h 753"/>
                <a:gd name="T40" fmla="*/ 421 w 904"/>
                <a:gd name="T41" fmla="*/ 722 h 753"/>
                <a:gd name="T42" fmla="*/ 723 w 904"/>
                <a:gd name="T43" fmla="*/ 121 h 753"/>
                <a:gd name="T44" fmla="*/ 723 w 904"/>
                <a:gd name="T45" fmla="*/ 241 h 753"/>
                <a:gd name="T46" fmla="*/ 843 w 904"/>
                <a:gd name="T47" fmla="*/ 722 h 753"/>
                <a:gd name="T48" fmla="*/ 885 w 904"/>
                <a:gd name="T49" fmla="*/ 376 h 753"/>
                <a:gd name="T50" fmla="*/ 895 w 904"/>
                <a:gd name="T51" fmla="*/ 375 h 753"/>
                <a:gd name="T52" fmla="*/ 903 w 904"/>
                <a:gd name="T53" fmla="*/ 366 h 753"/>
                <a:gd name="T54" fmla="*/ 903 w 904"/>
                <a:gd name="T55" fmla="*/ 358 h 753"/>
                <a:gd name="T56" fmla="*/ 898 w 904"/>
                <a:gd name="T57" fmla="*/ 350 h 753"/>
                <a:gd name="T58" fmla="*/ 813 w 904"/>
                <a:gd name="T59" fmla="*/ 106 h 753"/>
                <a:gd name="T60" fmla="*/ 811 w 904"/>
                <a:gd name="T61" fmla="*/ 97 h 753"/>
                <a:gd name="T62" fmla="*/ 804 w 904"/>
                <a:gd name="T63" fmla="*/ 92 h 753"/>
                <a:gd name="T64" fmla="*/ 708 w 904"/>
                <a:gd name="T65" fmla="*/ 91 h 753"/>
                <a:gd name="T66" fmla="*/ 699 w 904"/>
                <a:gd name="T67" fmla="*/ 93 h 753"/>
                <a:gd name="T68" fmla="*/ 694 w 904"/>
                <a:gd name="T69" fmla="*/ 99 h 753"/>
                <a:gd name="T70" fmla="*/ 693 w 904"/>
                <a:gd name="T71" fmla="*/ 221 h 753"/>
                <a:gd name="T72" fmla="*/ 333 w 904"/>
                <a:gd name="T73" fmla="*/ 0 h 753"/>
                <a:gd name="T74" fmla="*/ 325 w 904"/>
                <a:gd name="T75" fmla="*/ 1 h 753"/>
                <a:gd name="T76" fmla="*/ 318 w 904"/>
                <a:gd name="T77" fmla="*/ 7 h 753"/>
                <a:gd name="T78" fmla="*/ 316 w 904"/>
                <a:gd name="T79" fmla="*/ 15 h 753"/>
                <a:gd name="T80" fmla="*/ 319 w 904"/>
                <a:gd name="T81" fmla="*/ 24 h 753"/>
                <a:gd name="T82" fmla="*/ 391 w 904"/>
                <a:gd name="T83" fmla="*/ 70 h 753"/>
                <a:gd name="T84" fmla="*/ 69 w 904"/>
                <a:gd name="T85" fmla="*/ 394 h 753"/>
                <a:gd name="T86" fmla="*/ 6 w 904"/>
                <a:gd name="T87" fmla="*/ 424 h 753"/>
                <a:gd name="T88" fmla="*/ 1 w 904"/>
                <a:gd name="T89" fmla="*/ 432 h 753"/>
                <a:gd name="T90" fmla="*/ 1 w 904"/>
                <a:gd name="T91" fmla="*/ 440 h 753"/>
                <a:gd name="T92" fmla="*/ 7 w 904"/>
                <a:gd name="T93" fmla="*/ 450 h 753"/>
                <a:gd name="T94" fmla="*/ 19 w 904"/>
                <a:gd name="T95" fmla="*/ 451 h 753"/>
                <a:gd name="T96" fmla="*/ 61 w 904"/>
                <a:gd name="T97" fmla="*/ 722 h 753"/>
                <a:gd name="T98" fmla="*/ 9 w 904"/>
                <a:gd name="T99" fmla="*/ 724 h 753"/>
                <a:gd name="T100" fmla="*/ 3 w 904"/>
                <a:gd name="T101" fmla="*/ 730 h 753"/>
                <a:gd name="T102" fmla="*/ 0 w 904"/>
                <a:gd name="T103" fmla="*/ 738 h 753"/>
                <a:gd name="T104" fmla="*/ 3 w 904"/>
                <a:gd name="T105" fmla="*/ 746 h 753"/>
                <a:gd name="T106" fmla="*/ 9 w 904"/>
                <a:gd name="T107" fmla="*/ 751 h 753"/>
                <a:gd name="T108" fmla="*/ 166 w 904"/>
                <a:gd name="T109" fmla="*/ 753 h 753"/>
                <a:gd name="T110" fmla="*/ 738 w 904"/>
                <a:gd name="T111" fmla="*/ 753 h 753"/>
                <a:gd name="T112" fmla="*/ 894 w 904"/>
                <a:gd name="T113" fmla="*/ 751 h 753"/>
                <a:gd name="T114" fmla="*/ 901 w 904"/>
                <a:gd name="T115" fmla="*/ 746 h 753"/>
                <a:gd name="T116" fmla="*/ 904 w 904"/>
                <a:gd name="T117" fmla="*/ 738 h 753"/>
                <a:gd name="T118" fmla="*/ 901 w 904"/>
                <a:gd name="T119" fmla="*/ 730 h 753"/>
                <a:gd name="T120" fmla="*/ 894 w 904"/>
                <a:gd name="T121" fmla="*/ 72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753">
                  <a:moveTo>
                    <a:pt x="632" y="722"/>
                  </a:moveTo>
                  <a:lnTo>
                    <a:pt x="632" y="602"/>
                  </a:lnTo>
                  <a:lnTo>
                    <a:pt x="723" y="602"/>
                  </a:lnTo>
                  <a:lnTo>
                    <a:pt x="723" y="722"/>
                  </a:lnTo>
                  <a:lnTo>
                    <a:pt x="632" y="722"/>
                  </a:lnTo>
                  <a:close/>
                  <a:moveTo>
                    <a:pt x="512" y="602"/>
                  </a:moveTo>
                  <a:lnTo>
                    <a:pt x="602" y="602"/>
                  </a:lnTo>
                  <a:lnTo>
                    <a:pt x="602" y="722"/>
                  </a:lnTo>
                  <a:lnTo>
                    <a:pt x="512" y="722"/>
                  </a:lnTo>
                  <a:lnTo>
                    <a:pt x="512" y="602"/>
                  </a:lnTo>
                  <a:close/>
                  <a:moveTo>
                    <a:pt x="181" y="722"/>
                  </a:moveTo>
                  <a:lnTo>
                    <a:pt x="181" y="542"/>
                  </a:lnTo>
                  <a:lnTo>
                    <a:pt x="301" y="542"/>
                  </a:lnTo>
                  <a:lnTo>
                    <a:pt x="301" y="722"/>
                  </a:lnTo>
                  <a:lnTo>
                    <a:pt x="181" y="722"/>
                  </a:lnTo>
                  <a:close/>
                  <a:moveTo>
                    <a:pt x="91" y="417"/>
                  </a:moveTo>
                  <a:lnTo>
                    <a:pt x="391" y="273"/>
                  </a:lnTo>
                  <a:lnTo>
                    <a:pt x="391" y="722"/>
                  </a:lnTo>
                  <a:lnTo>
                    <a:pt x="331" y="722"/>
                  </a:lnTo>
                  <a:lnTo>
                    <a:pt x="331" y="527"/>
                  </a:lnTo>
                  <a:lnTo>
                    <a:pt x="331" y="524"/>
                  </a:lnTo>
                  <a:lnTo>
                    <a:pt x="330" y="521"/>
                  </a:lnTo>
                  <a:lnTo>
                    <a:pt x="329" y="519"/>
                  </a:lnTo>
                  <a:lnTo>
                    <a:pt x="327" y="516"/>
                  </a:lnTo>
                  <a:lnTo>
                    <a:pt x="325" y="514"/>
                  </a:lnTo>
                  <a:lnTo>
                    <a:pt x="323" y="513"/>
                  </a:lnTo>
                  <a:lnTo>
                    <a:pt x="319" y="512"/>
                  </a:lnTo>
                  <a:lnTo>
                    <a:pt x="316" y="512"/>
                  </a:lnTo>
                  <a:lnTo>
                    <a:pt x="166" y="512"/>
                  </a:lnTo>
                  <a:lnTo>
                    <a:pt x="163" y="512"/>
                  </a:lnTo>
                  <a:lnTo>
                    <a:pt x="160" y="513"/>
                  </a:lnTo>
                  <a:lnTo>
                    <a:pt x="157" y="514"/>
                  </a:lnTo>
                  <a:lnTo>
                    <a:pt x="155" y="516"/>
                  </a:lnTo>
                  <a:lnTo>
                    <a:pt x="153" y="519"/>
                  </a:lnTo>
                  <a:lnTo>
                    <a:pt x="152" y="521"/>
                  </a:lnTo>
                  <a:lnTo>
                    <a:pt x="151" y="524"/>
                  </a:lnTo>
                  <a:lnTo>
                    <a:pt x="151" y="527"/>
                  </a:lnTo>
                  <a:lnTo>
                    <a:pt x="151" y="722"/>
                  </a:lnTo>
                  <a:lnTo>
                    <a:pt x="91" y="722"/>
                  </a:lnTo>
                  <a:lnTo>
                    <a:pt x="91" y="417"/>
                  </a:lnTo>
                  <a:close/>
                  <a:moveTo>
                    <a:pt x="813" y="332"/>
                  </a:moveTo>
                  <a:lnTo>
                    <a:pt x="813" y="722"/>
                  </a:lnTo>
                  <a:lnTo>
                    <a:pt x="753" y="722"/>
                  </a:lnTo>
                  <a:lnTo>
                    <a:pt x="753" y="587"/>
                  </a:lnTo>
                  <a:lnTo>
                    <a:pt x="753" y="584"/>
                  </a:lnTo>
                  <a:lnTo>
                    <a:pt x="752" y="582"/>
                  </a:lnTo>
                  <a:lnTo>
                    <a:pt x="750" y="579"/>
                  </a:lnTo>
                  <a:lnTo>
                    <a:pt x="748" y="577"/>
                  </a:lnTo>
                  <a:lnTo>
                    <a:pt x="746" y="574"/>
                  </a:lnTo>
                  <a:lnTo>
                    <a:pt x="744" y="573"/>
                  </a:lnTo>
                  <a:lnTo>
                    <a:pt x="741" y="572"/>
                  </a:lnTo>
                  <a:lnTo>
                    <a:pt x="738" y="572"/>
                  </a:lnTo>
                  <a:lnTo>
                    <a:pt x="497" y="572"/>
                  </a:lnTo>
                  <a:lnTo>
                    <a:pt x="494" y="572"/>
                  </a:lnTo>
                  <a:lnTo>
                    <a:pt x="491" y="573"/>
                  </a:lnTo>
                  <a:lnTo>
                    <a:pt x="489" y="574"/>
                  </a:lnTo>
                  <a:lnTo>
                    <a:pt x="487" y="577"/>
                  </a:lnTo>
                  <a:lnTo>
                    <a:pt x="484" y="579"/>
                  </a:lnTo>
                  <a:lnTo>
                    <a:pt x="483" y="582"/>
                  </a:lnTo>
                  <a:lnTo>
                    <a:pt x="482" y="584"/>
                  </a:lnTo>
                  <a:lnTo>
                    <a:pt x="482" y="587"/>
                  </a:lnTo>
                  <a:lnTo>
                    <a:pt x="482" y="722"/>
                  </a:lnTo>
                  <a:lnTo>
                    <a:pt x="421" y="722"/>
                  </a:lnTo>
                  <a:lnTo>
                    <a:pt x="421" y="89"/>
                  </a:lnTo>
                  <a:lnTo>
                    <a:pt x="813" y="332"/>
                  </a:lnTo>
                  <a:close/>
                  <a:moveTo>
                    <a:pt x="723" y="121"/>
                  </a:moveTo>
                  <a:lnTo>
                    <a:pt x="783" y="121"/>
                  </a:lnTo>
                  <a:lnTo>
                    <a:pt x="783" y="278"/>
                  </a:lnTo>
                  <a:lnTo>
                    <a:pt x="723" y="241"/>
                  </a:lnTo>
                  <a:lnTo>
                    <a:pt x="723" y="121"/>
                  </a:lnTo>
                  <a:close/>
                  <a:moveTo>
                    <a:pt x="889" y="722"/>
                  </a:moveTo>
                  <a:lnTo>
                    <a:pt x="843" y="722"/>
                  </a:lnTo>
                  <a:lnTo>
                    <a:pt x="843" y="351"/>
                  </a:lnTo>
                  <a:lnTo>
                    <a:pt x="880" y="374"/>
                  </a:lnTo>
                  <a:lnTo>
                    <a:pt x="885" y="376"/>
                  </a:lnTo>
                  <a:lnTo>
                    <a:pt x="889" y="377"/>
                  </a:lnTo>
                  <a:lnTo>
                    <a:pt x="892" y="376"/>
                  </a:lnTo>
                  <a:lnTo>
                    <a:pt x="895" y="375"/>
                  </a:lnTo>
                  <a:lnTo>
                    <a:pt x="898" y="373"/>
                  </a:lnTo>
                  <a:lnTo>
                    <a:pt x="901" y="369"/>
                  </a:lnTo>
                  <a:lnTo>
                    <a:pt x="903" y="366"/>
                  </a:lnTo>
                  <a:lnTo>
                    <a:pt x="903" y="364"/>
                  </a:lnTo>
                  <a:lnTo>
                    <a:pt x="904" y="361"/>
                  </a:lnTo>
                  <a:lnTo>
                    <a:pt x="903" y="358"/>
                  </a:lnTo>
                  <a:lnTo>
                    <a:pt x="902" y="356"/>
                  </a:lnTo>
                  <a:lnTo>
                    <a:pt x="901" y="352"/>
                  </a:lnTo>
                  <a:lnTo>
                    <a:pt x="898" y="350"/>
                  </a:lnTo>
                  <a:lnTo>
                    <a:pt x="896" y="349"/>
                  </a:lnTo>
                  <a:lnTo>
                    <a:pt x="813" y="297"/>
                  </a:lnTo>
                  <a:lnTo>
                    <a:pt x="813" y="106"/>
                  </a:lnTo>
                  <a:lnTo>
                    <a:pt x="813" y="102"/>
                  </a:lnTo>
                  <a:lnTo>
                    <a:pt x="812" y="99"/>
                  </a:lnTo>
                  <a:lnTo>
                    <a:pt x="811" y="97"/>
                  </a:lnTo>
                  <a:lnTo>
                    <a:pt x="808" y="95"/>
                  </a:lnTo>
                  <a:lnTo>
                    <a:pt x="806" y="93"/>
                  </a:lnTo>
                  <a:lnTo>
                    <a:pt x="804" y="92"/>
                  </a:lnTo>
                  <a:lnTo>
                    <a:pt x="801" y="91"/>
                  </a:lnTo>
                  <a:lnTo>
                    <a:pt x="798" y="91"/>
                  </a:lnTo>
                  <a:lnTo>
                    <a:pt x="708" y="91"/>
                  </a:lnTo>
                  <a:lnTo>
                    <a:pt x="704" y="91"/>
                  </a:lnTo>
                  <a:lnTo>
                    <a:pt x="702" y="92"/>
                  </a:lnTo>
                  <a:lnTo>
                    <a:pt x="699" y="93"/>
                  </a:lnTo>
                  <a:lnTo>
                    <a:pt x="697" y="95"/>
                  </a:lnTo>
                  <a:lnTo>
                    <a:pt x="695" y="97"/>
                  </a:lnTo>
                  <a:lnTo>
                    <a:pt x="694" y="99"/>
                  </a:lnTo>
                  <a:lnTo>
                    <a:pt x="693" y="102"/>
                  </a:lnTo>
                  <a:lnTo>
                    <a:pt x="693" y="106"/>
                  </a:lnTo>
                  <a:lnTo>
                    <a:pt x="693" y="221"/>
                  </a:lnTo>
                  <a:lnTo>
                    <a:pt x="340" y="3"/>
                  </a:lnTo>
                  <a:lnTo>
                    <a:pt x="336" y="0"/>
                  </a:lnTo>
                  <a:lnTo>
                    <a:pt x="333" y="0"/>
                  </a:lnTo>
                  <a:lnTo>
                    <a:pt x="331" y="0"/>
                  </a:lnTo>
                  <a:lnTo>
                    <a:pt x="328" y="0"/>
                  </a:lnTo>
                  <a:lnTo>
                    <a:pt x="325" y="1"/>
                  </a:lnTo>
                  <a:lnTo>
                    <a:pt x="323" y="3"/>
                  </a:lnTo>
                  <a:lnTo>
                    <a:pt x="320" y="5"/>
                  </a:lnTo>
                  <a:lnTo>
                    <a:pt x="318" y="7"/>
                  </a:lnTo>
                  <a:lnTo>
                    <a:pt x="317" y="10"/>
                  </a:lnTo>
                  <a:lnTo>
                    <a:pt x="316" y="12"/>
                  </a:lnTo>
                  <a:lnTo>
                    <a:pt x="316" y="15"/>
                  </a:lnTo>
                  <a:lnTo>
                    <a:pt x="317" y="19"/>
                  </a:lnTo>
                  <a:lnTo>
                    <a:pt x="317" y="21"/>
                  </a:lnTo>
                  <a:lnTo>
                    <a:pt x="319" y="24"/>
                  </a:lnTo>
                  <a:lnTo>
                    <a:pt x="321" y="26"/>
                  </a:lnTo>
                  <a:lnTo>
                    <a:pt x="324" y="28"/>
                  </a:lnTo>
                  <a:lnTo>
                    <a:pt x="391" y="70"/>
                  </a:lnTo>
                  <a:lnTo>
                    <a:pt x="391" y="239"/>
                  </a:lnTo>
                  <a:lnTo>
                    <a:pt x="72" y="393"/>
                  </a:lnTo>
                  <a:lnTo>
                    <a:pt x="69" y="394"/>
                  </a:lnTo>
                  <a:lnTo>
                    <a:pt x="67" y="395"/>
                  </a:lnTo>
                  <a:lnTo>
                    <a:pt x="8" y="423"/>
                  </a:lnTo>
                  <a:lnTo>
                    <a:pt x="6" y="424"/>
                  </a:lnTo>
                  <a:lnTo>
                    <a:pt x="4" y="426"/>
                  </a:lnTo>
                  <a:lnTo>
                    <a:pt x="2" y="429"/>
                  </a:lnTo>
                  <a:lnTo>
                    <a:pt x="1" y="432"/>
                  </a:lnTo>
                  <a:lnTo>
                    <a:pt x="1" y="435"/>
                  </a:lnTo>
                  <a:lnTo>
                    <a:pt x="1" y="437"/>
                  </a:lnTo>
                  <a:lnTo>
                    <a:pt x="1" y="440"/>
                  </a:lnTo>
                  <a:lnTo>
                    <a:pt x="2" y="444"/>
                  </a:lnTo>
                  <a:lnTo>
                    <a:pt x="4" y="447"/>
                  </a:lnTo>
                  <a:lnTo>
                    <a:pt x="7" y="450"/>
                  </a:lnTo>
                  <a:lnTo>
                    <a:pt x="12" y="451"/>
                  </a:lnTo>
                  <a:lnTo>
                    <a:pt x="16" y="452"/>
                  </a:lnTo>
                  <a:lnTo>
                    <a:pt x="19" y="451"/>
                  </a:lnTo>
                  <a:lnTo>
                    <a:pt x="22" y="450"/>
                  </a:lnTo>
                  <a:lnTo>
                    <a:pt x="61" y="432"/>
                  </a:lnTo>
                  <a:lnTo>
                    <a:pt x="61" y="722"/>
                  </a:lnTo>
                  <a:lnTo>
                    <a:pt x="16" y="722"/>
                  </a:lnTo>
                  <a:lnTo>
                    <a:pt x="13" y="724"/>
                  </a:lnTo>
                  <a:lnTo>
                    <a:pt x="9" y="724"/>
                  </a:lnTo>
                  <a:lnTo>
                    <a:pt x="7" y="726"/>
                  </a:lnTo>
                  <a:lnTo>
                    <a:pt x="5" y="727"/>
                  </a:lnTo>
                  <a:lnTo>
                    <a:pt x="3" y="730"/>
                  </a:lnTo>
                  <a:lnTo>
                    <a:pt x="2" y="732"/>
                  </a:lnTo>
                  <a:lnTo>
                    <a:pt x="1" y="735"/>
                  </a:lnTo>
                  <a:lnTo>
                    <a:pt x="0" y="738"/>
                  </a:lnTo>
                  <a:lnTo>
                    <a:pt x="1" y="741"/>
                  </a:lnTo>
                  <a:lnTo>
                    <a:pt x="2" y="744"/>
                  </a:lnTo>
                  <a:lnTo>
                    <a:pt x="3" y="746"/>
                  </a:lnTo>
                  <a:lnTo>
                    <a:pt x="5" y="748"/>
                  </a:lnTo>
                  <a:lnTo>
                    <a:pt x="7" y="750"/>
                  </a:lnTo>
                  <a:lnTo>
                    <a:pt x="9" y="751"/>
                  </a:lnTo>
                  <a:lnTo>
                    <a:pt x="13" y="753"/>
                  </a:lnTo>
                  <a:lnTo>
                    <a:pt x="16" y="753"/>
                  </a:lnTo>
                  <a:lnTo>
                    <a:pt x="166" y="753"/>
                  </a:lnTo>
                  <a:lnTo>
                    <a:pt x="316" y="753"/>
                  </a:lnTo>
                  <a:lnTo>
                    <a:pt x="497" y="753"/>
                  </a:lnTo>
                  <a:lnTo>
                    <a:pt x="738" y="753"/>
                  </a:lnTo>
                  <a:lnTo>
                    <a:pt x="889" y="753"/>
                  </a:lnTo>
                  <a:lnTo>
                    <a:pt x="891" y="753"/>
                  </a:lnTo>
                  <a:lnTo>
                    <a:pt x="894" y="751"/>
                  </a:lnTo>
                  <a:lnTo>
                    <a:pt x="896" y="750"/>
                  </a:lnTo>
                  <a:lnTo>
                    <a:pt x="898" y="748"/>
                  </a:lnTo>
                  <a:lnTo>
                    <a:pt x="901" y="746"/>
                  </a:lnTo>
                  <a:lnTo>
                    <a:pt x="902" y="744"/>
                  </a:lnTo>
                  <a:lnTo>
                    <a:pt x="903" y="741"/>
                  </a:lnTo>
                  <a:lnTo>
                    <a:pt x="904" y="738"/>
                  </a:lnTo>
                  <a:lnTo>
                    <a:pt x="903" y="735"/>
                  </a:lnTo>
                  <a:lnTo>
                    <a:pt x="902" y="732"/>
                  </a:lnTo>
                  <a:lnTo>
                    <a:pt x="901" y="730"/>
                  </a:lnTo>
                  <a:lnTo>
                    <a:pt x="898" y="727"/>
                  </a:lnTo>
                  <a:lnTo>
                    <a:pt x="896" y="726"/>
                  </a:lnTo>
                  <a:lnTo>
                    <a:pt x="894" y="724"/>
                  </a:lnTo>
                  <a:lnTo>
                    <a:pt x="891" y="724"/>
                  </a:lnTo>
                  <a:lnTo>
                    <a:pt x="889"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335"/>
            <p:cNvSpPr/>
            <p:nvPr/>
          </p:nvSpPr>
          <p:spPr bwMode="auto">
            <a:xfrm>
              <a:off x="10512426" y="962025"/>
              <a:ext cx="57150" cy="9525"/>
            </a:xfrm>
            <a:custGeom>
              <a:avLst/>
              <a:gdLst>
                <a:gd name="T0" fmla="*/ 15 w 180"/>
                <a:gd name="T1" fmla="*/ 30 h 30"/>
                <a:gd name="T2" fmla="*/ 165 w 180"/>
                <a:gd name="T3" fmla="*/ 30 h 30"/>
                <a:gd name="T4" fmla="*/ 168 w 180"/>
                <a:gd name="T5" fmla="*/ 29 h 30"/>
                <a:gd name="T6" fmla="*/ 172 w 180"/>
                <a:gd name="T7" fmla="*/ 29 h 30"/>
                <a:gd name="T8" fmla="*/ 174 w 180"/>
                <a:gd name="T9" fmla="*/ 27 h 30"/>
                <a:gd name="T10" fmla="*/ 176 w 180"/>
                <a:gd name="T11" fmla="*/ 26 h 30"/>
                <a:gd name="T12" fmla="*/ 178 w 180"/>
                <a:gd name="T13" fmla="*/ 24 h 30"/>
                <a:gd name="T14" fmla="*/ 179 w 180"/>
                <a:gd name="T15" fmla="*/ 20 h 30"/>
                <a:gd name="T16" fmla="*/ 180 w 180"/>
                <a:gd name="T17" fmla="*/ 18 h 30"/>
                <a:gd name="T18" fmla="*/ 180 w 180"/>
                <a:gd name="T19" fmla="*/ 15 h 30"/>
                <a:gd name="T20" fmla="*/ 180 w 180"/>
                <a:gd name="T21" fmla="*/ 12 h 30"/>
                <a:gd name="T22" fmla="*/ 179 w 180"/>
                <a:gd name="T23" fmla="*/ 9 h 30"/>
                <a:gd name="T24" fmla="*/ 178 w 180"/>
                <a:gd name="T25" fmla="*/ 7 h 30"/>
                <a:gd name="T26" fmla="*/ 176 w 180"/>
                <a:gd name="T27" fmla="*/ 4 h 30"/>
                <a:gd name="T28" fmla="*/ 174 w 180"/>
                <a:gd name="T29" fmla="*/ 2 h 30"/>
                <a:gd name="T30" fmla="*/ 172 w 180"/>
                <a:gd name="T31" fmla="*/ 1 h 30"/>
                <a:gd name="T32" fmla="*/ 168 w 180"/>
                <a:gd name="T33" fmla="*/ 0 h 30"/>
                <a:gd name="T34" fmla="*/ 165 w 180"/>
                <a:gd name="T35" fmla="*/ 0 h 30"/>
                <a:gd name="T36" fmla="*/ 15 w 180"/>
                <a:gd name="T37" fmla="*/ 0 h 30"/>
                <a:gd name="T38" fmla="*/ 12 w 180"/>
                <a:gd name="T39" fmla="*/ 0 h 30"/>
                <a:gd name="T40" fmla="*/ 9 w 180"/>
                <a:gd name="T41" fmla="*/ 1 h 30"/>
                <a:gd name="T42" fmla="*/ 6 w 180"/>
                <a:gd name="T43" fmla="*/ 2 h 30"/>
                <a:gd name="T44" fmla="*/ 4 w 180"/>
                <a:gd name="T45" fmla="*/ 4 h 30"/>
                <a:gd name="T46" fmla="*/ 2 w 180"/>
                <a:gd name="T47" fmla="*/ 7 h 30"/>
                <a:gd name="T48" fmla="*/ 1 w 180"/>
                <a:gd name="T49" fmla="*/ 9 h 30"/>
                <a:gd name="T50" fmla="*/ 0 w 180"/>
                <a:gd name="T51" fmla="*/ 12 h 30"/>
                <a:gd name="T52" fmla="*/ 0 w 180"/>
                <a:gd name="T53" fmla="*/ 15 h 30"/>
                <a:gd name="T54" fmla="*/ 0 w 180"/>
                <a:gd name="T55" fmla="*/ 18 h 30"/>
                <a:gd name="T56" fmla="*/ 1 w 180"/>
                <a:gd name="T57" fmla="*/ 20 h 30"/>
                <a:gd name="T58" fmla="*/ 2 w 180"/>
                <a:gd name="T59" fmla="*/ 24 h 30"/>
                <a:gd name="T60" fmla="*/ 4 w 180"/>
                <a:gd name="T61" fmla="*/ 26 h 30"/>
                <a:gd name="T62" fmla="*/ 6 w 180"/>
                <a:gd name="T63" fmla="*/ 27 h 30"/>
                <a:gd name="T64" fmla="*/ 9 w 180"/>
                <a:gd name="T65" fmla="*/ 29 h 30"/>
                <a:gd name="T66" fmla="*/ 12 w 180"/>
                <a:gd name="T67" fmla="*/ 29 h 30"/>
                <a:gd name="T68" fmla="*/ 15 w 180"/>
                <a:gd name="T69" fmla="*/ 30 h 30"/>
                <a:gd name="T70" fmla="*/ 15 w 180"/>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30">
                  <a:moveTo>
                    <a:pt x="15" y="30"/>
                  </a:moveTo>
                  <a:lnTo>
                    <a:pt x="165" y="30"/>
                  </a:lnTo>
                  <a:lnTo>
                    <a:pt x="168" y="29"/>
                  </a:lnTo>
                  <a:lnTo>
                    <a:pt x="172" y="29"/>
                  </a:lnTo>
                  <a:lnTo>
                    <a:pt x="174" y="27"/>
                  </a:lnTo>
                  <a:lnTo>
                    <a:pt x="176" y="26"/>
                  </a:lnTo>
                  <a:lnTo>
                    <a:pt x="178" y="24"/>
                  </a:lnTo>
                  <a:lnTo>
                    <a:pt x="179" y="20"/>
                  </a:lnTo>
                  <a:lnTo>
                    <a:pt x="180" y="18"/>
                  </a:lnTo>
                  <a:lnTo>
                    <a:pt x="180" y="15"/>
                  </a:lnTo>
                  <a:lnTo>
                    <a:pt x="180" y="12"/>
                  </a:lnTo>
                  <a:lnTo>
                    <a:pt x="179" y="9"/>
                  </a:lnTo>
                  <a:lnTo>
                    <a:pt x="178" y="7"/>
                  </a:lnTo>
                  <a:lnTo>
                    <a:pt x="176" y="4"/>
                  </a:lnTo>
                  <a:lnTo>
                    <a:pt x="174" y="2"/>
                  </a:lnTo>
                  <a:lnTo>
                    <a:pt x="172" y="1"/>
                  </a:lnTo>
                  <a:lnTo>
                    <a:pt x="168" y="0"/>
                  </a:lnTo>
                  <a:lnTo>
                    <a:pt x="165" y="0"/>
                  </a:lnTo>
                  <a:lnTo>
                    <a:pt x="15" y="0"/>
                  </a:lnTo>
                  <a:lnTo>
                    <a:pt x="12" y="0"/>
                  </a:lnTo>
                  <a:lnTo>
                    <a:pt x="9" y="1"/>
                  </a:lnTo>
                  <a:lnTo>
                    <a:pt x="6" y="2"/>
                  </a:lnTo>
                  <a:lnTo>
                    <a:pt x="4" y="4"/>
                  </a:lnTo>
                  <a:lnTo>
                    <a:pt x="2" y="7"/>
                  </a:lnTo>
                  <a:lnTo>
                    <a:pt x="1" y="9"/>
                  </a:lnTo>
                  <a:lnTo>
                    <a:pt x="0" y="12"/>
                  </a:lnTo>
                  <a:lnTo>
                    <a:pt x="0" y="15"/>
                  </a:lnTo>
                  <a:lnTo>
                    <a:pt x="0" y="18"/>
                  </a:lnTo>
                  <a:lnTo>
                    <a:pt x="1" y="20"/>
                  </a:lnTo>
                  <a:lnTo>
                    <a:pt x="2" y="24"/>
                  </a:lnTo>
                  <a:lnTo>
                    <a:pt x="4" y="26"/>
                  </a:lnTo>
                  <a:lnTo>
                    <a:pt x="6" y="27"/>
                  </a:lnTo>
                  <a:lnTo>
                    <a:pt x="9" y="29"/>
                  </a:lnTo>
                  <a:lnTo>
                    <a:pt x="12" y="29"/>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336"/>
            <p:cNvSpPr>
              <a:spLocks noEditPoints="1"/>
            </p:cNvSpPr>
            <p:nvPr/>
          </p:nvSpPr>
          <p:spPr bwMode="auto">
            <a:xfrm>
              <a:off x="10607676" y="893763"/>
              <a:ext cx="47625" cy="49212"/>
            </a:xfrm>
            <a:custGeom>
              <a:avLst/>
              <a:gdLst>
                <a:gd name="T0" fmla="*/ 84 w 150"/>
                <a:gd name="T1" fmla="*/ 31 h 151"/>
                <a:gd name="T2" fmla="*/ 100 w 150"/>
                <a:gd name="T3" fmla="*/ 37 h 151"/>
                <a:gd name="T4" fmla="*/ 113 w 150"/>
                <a:gd name="T5" fmla="*/ 50 h 151"/>
                <a:gd name="T6" fmla="*/ 119 w 150"/>
                <a:gd name="T7" fmla="*/ 66 h 151"/>
                <a:gd name="T8" fmla="*/ 119 w 150"/>
                <a:gd name="T9" fmla="*/ 84 h 151"/>
                <a:gd name="T10" fmla="*/ 113 w 150"/>
                <a:gd name="T11" fmla="*/ 101 h 151"/>
                <a:gd name="T12" fmla="*/ 100 w 150"/>
                <a:gd name="T13" fmla="*/ 112 h 151"/>
                <a:gd name="T14" fmla="*/ 84 w 150"/>
                <a:gd name="T15" fmla="*/ 120 h 151"/>
                <a:gd name="T16" fmla="*/ 66 w 150"/>
                <a:gd name="T17" fmla="*/ 120 h 151"/>
                <a:gd name="T18" fmla="*/ 50 w 150"/>
                <a:gd name="T19" fmla="*/ 112 h 151"/>
                <a:gd name="T20" fmla="*/ 38 w 150"/>
                <a:gd name="T21" fmla="*/ 101 h 151"/>
                <a:gd name="T22" fmla="*/ 30 w 150"/>
                <a:gd name="T23" fmla="*/ 84 h 151"/>
                <a:gd name="T24" fmla="*/ 30 w 150"/>
                <a:gd name="T25" fmla="*/ 66 h 151"/>
                <a:gd name="T26" fmla="*/ 38 w 150"/>
                <a:gd name="T27" fmla="*/ 50 h 151"/>
                <a:gd name="T28" fmla="*/ 50 w 150"/>
                <a:gd name="T29" fmla="*/ 37 h 151"/>
                <a:gd name="T30" fmla="*/ 66 w 150"/>
                <a:gd name="T31" fmla="*/ 31 h 151"/>
                <a:gd name="T32" fmla="*/ 75 w 150"/>
                <a:gd name="T33" fmla="*/ 150 h 151"/>
                <a:gd name="T34" fmla="*/ 90 w 150"/>
                <a:gd name="T35" fmla="*/ 149 h 151"/>
                <a:gd name="T36" fmla="*/ 104 w 150"/>
                <a:gd name="T37" fmla="*/ 145 h 151"/>
                <a:gd name="T38" fmla="*/ 117 w 150"/>
                <a:gd name="T39" fmla="*/ 137 h 151"/>
                <a:gd name="T40" fmla="*/ 128 w 150"/>
                <a:gd name="T41" fmla="*/ 128 h 151"/>
                <a:gd name="T42" fmla="*/ 138 w 150"/>
                <a:gd name="T43" fmla="*/ 118 h 151"/>
                <a:gd name="T44" fmla="*/ 144 w 150"/>
                <a:gd name="T45" fmla="*/ 105 h 151"/>
                <a:gd name="T46" fmla="*/ 148 w 150"/>
                <a:gd name="T47" fmla="*/ 90 h 151"/>
                <a:gd name="T48" fmla="*/ 150 w 150"/>
                <a:gd name="T49" fmla="*/ 75 h 151"/>
                <a:gd name="T50" fmla="*/ 148 w 150"/>
                <a:gd name="T51" fmla="*/ 60 h 151"/>
                <a:gd name="T52" fmla="*/ 144 w 150"/>
                <a:gd name="T53" fmla="*/ 46 h 151"/>
                <a:gd name="T54" fmla="*/ 138 w 150"/>
                <a:gd name="T55" fmla="*/ 33 h 151"/>
                <a:gd name="T56" fmla="*/ 128 w 150"/>
                <a:gd name="T57" fmla="*/ 22 h 151"/>
                <a:gd name="T58" fmla="*/ 117 w 150"/>
                <a:gd name="T59" fmla="*/ 13 h 151"/>
                <a:gd name="T60" fmla="*/ 104 w 150"/>
                <a:gd name="T61" fmla="*/ 6 h 151"/>
                <a:gd name="T62" fmla="*/ 90 w 150"/>
                <a:gd name="T63" fmla="*/ 2 h 151"/>
                <a:gd name="T64" fmla="*/ 75 w 150"/>
                <a:gd name="T65" fmla="*/ 0 h 151"/>
                <a:gd name="T66" fmla="*/ 60 w 150"/>
                <a:gd name="T67" fmla="*/ 2 h 151"/>
                <a:gd name="T68" fmla="*/ 45 w 150"/>
                <a:gd name="T69" fmla="*/ 6 h 151"/>
                <a:gd name="T70" fmla="*/ 32 w 150"/>
                <a:gd name="T71" fmla="*/ 13 h 151"/>
                <a:gd name="T72" fmla="*/ 22 w 150"/>
                <a:gd name="T73" fmla="*/ 22 h 151"/>
                <a:gd name="T74" fmla="*/ 13 w 150"/>
                <a:gd name="T75" fmla="*/ 33 h 151"/>
                <a:gd name="T76" fmla="*/ 6 w 150"/>
                <a:gd name="T77" fmla="*/ 46 h 151"/>
                <a:gd name="T78" fmla="*/ 1 w 150"/>
                <a:gd name="T79" fmla="*/ 60 h 151"/>
                <a:gd name="T80" fmla="*/ 0 w 150"/>
                <a:gd name="T81" fmla="*/ 75 h 151"/>
                <a:gd name="T82" fmla="*/ 1 w 150"/>
                <a:gd name="T83" fmla="*/ 90 h 151"/>
                <a:gd name="T84" fmla="*/ 6 w 150"/>
                <a:gd name="T85" fmla="*/ 105 h 151"/>
                <a:gd name="T86" fmla="*/ 13 w 150"/>
                <a:gd name="T87" fmla="*/ 117 h 151"/>
                <a:gd name="T88" fmla="*/ 22 w 150"/>
                <a:gd name="T89" fmla="*/ 128 h 151"/>
                <a:gd name="T90" fmla="*/ 32 w 150"/>
                <a:gd name="T91" fmla="*/ 137 h 151"/>
                <a:gd name="T92" fmla="*/ 45 w 150"/>
                <a:gd name="T93" fmla="*/ 145 h 151"/>
                <a:gd name="T94" fmla="*/ 60 w 150"/>
                <a:gd name="T95" fmla="*/ 149 h 151"/>
                <a:gd name="T96" fmla="*/ 75 w 150"/>
                <a:gd name="T9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151">
                  <a:moveTo>
                    <a:pt x="75" y="30"/>
                  </a:moveTo>
                  <a:lnTo>
                    <a:pt x="84" y="31"/>
                  </a:lnTo>
                  <a:lnTo>
                    <a:pt x="93" y="34"/>
                  </a:lnTo>
                  <a:lnTo>
                    <a:pt x="100" y="37"/>
                  </a:lnTo>
                  <a:lnTo>
                    <a:pt x="106" y="44"/>
                  </a:lnTo>
                  <a:lnTo>
                    <a:pt x="113" y="50"/>
                  </a:lnTo>
                  <a:lnTo>
                    <a:pt x="116" y="58"/>
                  </a:lnTo>
                  <a:lnTo>
                    <a:pt x="119" y="66"/>
                  </a:lnTo>
                  <a:lnTo>
                    <a:pt x="120" y="75"/>
                  </a:lnTo>
                  <a:lnTo>
                    <a:pt x="119" y="84"/>
                  </a:lnTo>
                  <a:lnTo>
                    <a:pt x="116" y="93"/>
                  </a:lnTo>
                  <a:lnTo>
                    <a:pt x="113" y="101"/>
                  </a:lnTo>
                  <a:lnTo>
                    <a:pt x="106" y="107"/>
                  </a:lnTo>
                  <a:lnTo>
                    <a:pt x="100" y="112"/>
                  </a:lnTo>
                  <a:lnTo>
                    <a:pt x="93" y="117"/>
                  </a:lnTo>
                  <a:lnTo>
                    <a:pt x="84" y="120"/>
                  </a:lnTo>
                  <a:lnTo>
                    <a:pt x="75" y="120"/>
                  </a:lnTo>
                  <a:lnTo>
                    <a:pt x="66" y="120"/>
                  </a:lnTo>
                  <a:lnTo>
                    <a:pt x="57" y="117"/>
                  </a:lnTo>
                  <a:lnTo>
                    <a:pt x="50" y="112"/>
                  </a:lnTo>
                  <a:lnTo>
                    <a:pt x="43" y="107"/>
                  </a:lnTo>
                  <a:lnTo>
                    <a:pt x="38" y="101"/>
                  </a:lnTo>
                  <a:lnTo>
                    <a:pt x="34" y="93"/>
                  </a:lnTo>
                  <a:lnTo>
                    <a:pt x="30" y="84"/>
                  </a:lnTo>
                  <a:lnTo>
                    <a:pt x="30" y="75"/>
                  </a:lnTo>
                  <a:lnTo>
                    <a:pt x="30" y="66"/>
                  </a:lnTo>
                  <a:lnTo>
                    <a:pt x="34" y="58"/>
                  </a:lnTo>
                  <a:lnTo>
                    <a:pt x="38" y="50"/>
                  </a:lnTo>
                  <a:lnTo>
                    <a:pt x="43" y="44"/>
                  </a:lnTo>
                  <a:lnTo>
                    <a:pt x="50" y="37"/>
                  </a:lnTo>
                  <a:lnTo>
                    <a:pt x="57" y="34"/>
                  </a:lnTo>
                  <a:lnTo>
                    <a:pt x="66" y="31"/>
                  </a:lnTo>
                  <a:lnTo>
                    <a:pt x="75" y="30"/>
                  </a:lnTo>
                  <a:close/>
                  <a:moveTo>
                    <a:pt x="75" y="150"/>
                  </a:moveTo>
                  <a:lnTo>
                    <a:pt x="83" y="150"/>
                  </a:lnTo>
                  <a:lnTo>
                    <a:pt x="90" y="149"/>
                  </a:lnTo>
                  <a:lnTo>
                    <a:pt x="98" y="147"/>
                  </a:lnTo>
                  <a:lnTo>
                    <a:pt x="104" y="145"/>
                  </a:lnTo>
                  <a:lnTo>
                    <a:pt x="111" y="141"/>
                  </a:lnTo>
                  <a:lnTo>
                    <a:pt x="117" y="137"/>
                  </a:lnTo>
                  <a:lnTo>
                    <a:pt x="123" y="133"/>
                  </a:lnTo>
                  <a:lnTo>
                    <a:pt x="128" y="128"/>
                  </a:lnTo>
                  <a:lnTo>
                    <a:pt x="133" y="123"/>
                  </a:lnTo>
                  <a:lnTo>
                    <a:pt x="138" y="118"/>
                  </a:lnTo>
                  <a:lnTo>
                    <a:pt x="141" y="111"/>
                  </a:lnTo>
                  <a:lnTo>
                    <a:pt x="144" y="105"/>
                  </a:lnTo>
                  <a:lnTo>
                    <a:pt x="147" y="97"/>
                  </a:lnTo>
                  <a:lnTo>
                    <a:pt x="148" y="90"/>
                  </a:lnTo>
                  <a:lnTo>
                    <a:pt x="150" y="83"/>
                  </a:lnTo>
                  <a:lnTo>
                    <a:pt x="150" y="75"/>
                  </a:lnTo>
                  <a:lnTo>
                    <a:pt x="150" y="67"/>
                  </a:lnTo>
                  <a:lnTo>
                    <a:pt x="148" y="60"/>
                  </a:lnTo>
                  <a:lnTo>
                    <a:pt x="147" y="52"/>
                  </a:lnTo>
                  <a:lnTo>
                    <a:pt x="144" y="46"/>
                  </a:lnTo>
                  <a:lnTo>
                    <a:pt x="141" y="39"/>
                  </a:lnTo>
                  <a:lnTo>
                    <a:pt x="138" y="33"/>
                  </a:lnTo>
                  <a:lnTo>
                    <a:pt x="133" y="28"/>
                  </a:lnTo>
                  <a:lnTo>
                    <a:pt x="128" y="22"/>
                  </a:lnTo>
                  <a:lnTo>
                    <a:pt x="123" y="17"/>
                  </a:lnTo>
                  <a:lnTo>
                    <a:pt x="117" y="13"/>
                  </a:lnTo>
                  <a:lnTo>
                    <a:pt x="111" y="9"/>
                  </a:lnTo>
                  <a:lnTo>
                    <a:pt x="104" y="6"/>
                  </a:lnTo>
                  <a:lnTo>
                    <a:pt x="98" y="3"/>
                  </a:lnTo>
                  <a:lnTo>
                    <a:pt x="90" y="2"/>
                  </a:lnTo>
                  <a:lnTo>
                    <a:pt x="83" y="1"/>
                  </a:lnTo>
                  <a:lnTo>
                    <a:pt x="75" y="0"/>
                  </a:lnTo>
                  <a:lnTo>
                    <a:pt x="68" y="1"/>
                  </a:lnTo>
                  <a:lnTo>
                    <a:pt x="60" y="2"/>
                  </a:lnTo>
                  <a:lnTo>
                    <a:pt x="53" y="3"/>
                  </a:lnTo>
                  <a:lnTo>
                    <a:pt x="45" y="6"/>
                  </a:lnTo>
                  <a:lnTo>
                    <a:pt x="39" y="9"/>
                  </a:lnTo>
                  <a:lnTo>
                    <a:pt x="32" y="13"/>
                  </a:lnTo>
                  <a:lnTo>
                    <a:pt x="27" y="17"/>
                  </a:lnTo>
                  <a:lnTo>
                    <a:pt x="22" y="22"/>
                  </a:lnTo>
                  <a:lnTo>
                    <a:pt x="17" y="28"/>
                  </a:lnTo>
                  <a:lnTo>
                    <a:pt x="13" y="33"/>
                  </a:lnTo>
                  <a:lnTo>
                    <a:pt x="9" y="39"/>
                  </a:lnTo>
                  <a:lnTo>
                    <a:pt x="6" y="46"/>
                  </a:lnTo>
                  <a:lnTo>
                    <a:pt x="4" y="53"/>
                  </a:lnTo>
                  <a:lnTo>
                    <a:pt x="1" y="60"/>
                  </a:lnTo>
                  <a:lnTo>
                    <a:pt x="0" y="67"/>
                  </a:lnTo>
                  <a:lnTo>
                    <a:pt x="0" y="75"/>
                  </a:lnTo>
                  <a:lnTo>
                    <a:pt x="0" y="83"/>
                  </a:lnTo>
                  <a:lnTo>
                    <a:pt x="1" y="90"/>
                  </a:lnTo>
                  <a:lnTo>
                    <a:pt x="4" y="97"/>
                  </a:lnTo>
                  <a:lnTo>
                    <a:pt x="6" y="105"/>
                  </a:lnTo>
                  <a:lnTo>
                    <a:pt x="9" y="111"/>
                  </a:lnTo>
                  <a:lnTo>
                    <a:pt x="13" y="117"/>
                  </a:lnTo>
                  <a:lnTo>
                    <a:pt x="17" y="123"/>
                  </a:lnTo>
                  <a:lnTo>
                    <a:pt x="22" y="128"/>
                  </a:lnTo>
                  <a:lnTo>
                    <a:pt x="27" y="133"/>
                  </a:lnTo>
                  <a:lnTo>
                    <a:pt x="32" y="137"/>
                  </a:lnTo>
                  <a:lnTo>
                    <a:pt x="39" y="141"/>
                  </a:lnTo>
                  <a:lnTo>
                    <a:pt x="45" y="145"/>
                  </a:lnTo>
                  <a:lnTo>
                    <a:pt x="53" y="147"/>
                  </a:lnTo>
                  <a:lnTo>
                    <a:pt x="60" y="149"/>
                  </a:lnTo>
                  <a:lnTo>
                    <a:pt x="68" y="150"/>
                  </a:lnTo>
                  <a:lnTo>
                    <a:pt x="75" y="151"/>
                  </a:lnTo>
                  <a:lnTo>
                    <a:pt x="75"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4" name="Group 53"/>
          <p:cNvGrpSpPr/>
          <p:nvPr/>
        </p:nvGrpSpPr>
        <p:grpSpPr>
          <a:xfrm>
            <a:off x="6438584" y="710258"/>
            <a:ext cx="287338" cy="287338"/>
            <a:chOff x="885825" y="1925638"/>
            <a:chExt cx="287338" cy="287338"/>
          </a:xfrm>
          <a:solidFill>
            <a:srgbClr val="3B3939"/>
          </a:solidFill>
        </p:grpSpPr>
        <p:sp>
          <p:nvSpPr>
            <p:cNvPr id="55" name="Freeform 50"/>
            <p:cNvSpPr>
              <a:spLocks noEditPoints="1"/>
            </p:cNvSpPr>
            <p:nvPr/>
          </p:nvSpPr>
          <p:spPr bwMode="auto">
            <a:xfrm>
              <a:off x="885825" y="1925638"/>
              <a:ext cx="228600" cy="287338"/>
            </a:xfrm>
            <a:custGeom>
              <a:avLst/>
              <a:gdLst>
                <a:gd name="T0" fmla="*/ 230 w 722"/>
                <a:gd name="T1" fmla="*/ 221 h 905"/>
                <a:gd name="T2" fmla="*/ 252 w 722"/>
                <a:gd name="T3" fmla="*/ 167 h 905"/>
                <a:gd name="T4" fmla="*/ 252 w 722"/>
                <a:gd name="T5" fmla="*/ 105 h 905"/>
                <a:gd name="T6" fmla="*/ 227 w 722"/>
                <a:gd name="T7" fmla="*/ 52 h 905"/>
                <a:gd name="T8" fmla="*/ 598 w 722"/>
                <a:gd name="T9" fmla="*/ 30 h 905"/>
                <a:gd name="T10" fmla="*/ 635 w 722"/>
                <a:gd name="T11" fmla="*/ 43 h 905"/>
                <a:gd name="T12" fmla="*/ 668 w 722"/>
                <a:gd name="T13" fmla="*/ 70 h 905"/>
                <a:gd name="T14" fmla="*/ 688 w 722"/>
                <a:gd name="T15" fmla="*/ 106 h 905"/>
                <a:gd name="T16" fmla="*/ 692 w 722"/>
                <a:gd name="T17" fmla="*/ 145 h 905"/>
                <a:gd name="T18" fmla="*/ 679 w 722"/>
                <a:gd name="T19" fmla="*/ 184 h 905"/>
                <a:gd name="T20" fmla="*/ 652 w 722"/>
                <a:gd name="T21" fmla="*/ 216 h 905"/>
                <a:gd name="T22" fmla="*/ 617 w 722"/>
                <a:gd name="T23" fmla="*/ 236 h 905"/>
                <a:gd name="T24" fmla="*/ 587 w 722"/>
                <a:gd name="T25" fmla="*/ 241 h 905"/>
                <a:gd name="T26" fmla="*/ 572 w 722"/>
                <a:gd name="T27" fmla="*/ 271 h 905"/>
                <a:gd name="T28" fmla="*/ 217 w 722"/>
                <a:gd name="T29" fmla="*/ 181 h 905"/>
                <a:gd name="T30" fmla="*/ 191 w 722"/>
                <a:gd name="T31" fmla="*/ 220 h 905"/>
                <a:gd name="T32" fmla="*/ 150 w 722"/>
                <a:gd name="T33" fmla="*/ 240 h 905"/>
                <a:gd name="T34" fmla="*/ 30 w 722"/>
                <a:gd name="T35" fmla="*/ 125 h 905"/>
                <a:gd name="T36" fmla="*/ 42 w 722"/>
                <a:gd name="T37" fmla="*/ 86 h 905"/>
                <a:gd name="T38" fmla="*/ 66 w 722"/>
                <a:gd name="T39" fmla="*/ 55 h 905"/>
                <a:gd name="T40" fmla="*/ 100 w 722"/>
                <a:gd name="T41" fmla="*/ 35 h 905"/>
                <a:gd name="T42" fmla="*/ 138 w 722"/>
                <a:gd name="T43" fmla="*/ 30 h 905"/>
                <a:gd name="T44" fmla="*/ 174 w 722"/>
                <a:gd name="T45" fmla="*/ 43 h 905"/>
                <a:gd name="T46" fmla="*/ 203 w 722"/>
                <a:gd name="T47" fmla="*/ 69 h 905"/>
                <a:gd name="T48" fmla="*/ 221 w 722"/>
                <a:gd name="T49" fmla="*/ 105 h 905"/>
                <a:gd name="T50" fmla="*/ 225 w 722"/>
                <a:gd name="T51" fmla="*/ 143 h 905"/>
                <a:gd name="T52" fmla="*/ 129 w 722"/>
                <a:gd name="T53" fmla="*/ 152 h 905"/>
                <a:gd name="T54" fmla="*/ 121 w 722"/>
                <a:gd name="T55" fmla="*/ 160 h 905"/>
                <a:gd name="T56" fmla="*/ 120 w 722"/>
                <a:gd name="T57" fmla="*/ 604 h 905"/>
                <a:gd name="T58" fmla="*/ 720 w 722"/>
                <a:gd name="T59" fmla="*/ 110 h 905"/>
                <a:gd name="T60" fmla="*/ 699 w 722"/>
                <a:gd name="T61" fmla="*/ 62 h 905"/>
                <a:gd name="T62" fmla="*/ 661 w 722"/>
                <a:gd name="T63" fmla="*/ 24 h 905"/>
                <a:gd name="T64" fmla="*/ 614 w 722"/>
                <a:gd name="T65" fmla="*/ 3 h 905"/>
                <a:gd name="T66" fmla="*/ 134 w 722"/>
                <a:gd name="T67" fmla="*/ 0 h 905"/>
                <a:gd name="T68" fmla="*/ 116 w 722"/>
                <a:gd name="T69" fmla="*/ 1 h 905"/>
                <a:gd name="T70" fmla="*/ 67 w 722"/>
                <a:gd name="T71" fmla="*/ 16 h 905"/>
                <a:gd name="T72" fmla="*/ 29 w 722"/>
                <a:gd name="T73" fmla="*/ 50 h 905"/>
                <a:gd name="T74" fmla="*/ 5 w 722"/>
                <a:gd name="T75" fmla="*/ 96 h 905"/>
                <a:gd name="T76" fmla="*/ 0 w 722"/>
                <a:gd name="T77" fmla="*/ 619 h 905"/>
                <a:gd name="T78" fmla="*/ 4 w 722"/>
                <a:gd name="T79" fmla="*/ 629 h 905"/>
                <a:gd name="T80" fmla="*/ 15 w 722"/>
                <a:gd name="T81" fmla="*/ 634 h 905"/>
                <a:gd name="T82" fmla="*/ 121 w 722"/>
                <a:gd name="T83" fmla="*/ 895 h 905"/>
                <a:gd name="T84" fmla="*/ 129 w 722"/>
                <a:gd name="T85" fmla="*/ 904 h 905"/>
                <a:gd name="T86" fmla="*/ 590 w 722"/>
                <a:gd name="T87" fmla="*/ 905 h 905"/>
                <a:gd name="T88" fmla="*/ 600 w 722"/>
                <a:gd name="T89" fmla="*/ 898 h 905"/>
                <a:gd name="T90" fmla="*/ 602 w 722"/>
                <a:gd name="T91" fmla="*/ 270 h 905"/>
                <a:gd name="T92" fmla="*/ 648 w 722"/>
                <a:gd name="T93" fmla="*/ 255 h 905"/>
                <a:gd name="T94" fmla="*/ 687 w 722"/>
                <a:gd name="T95" fmla="*/ 225 h 905"/>
                <a:gd name="T96" fmla="*/ 713 w 722"/>
                <a:gd name="T97" fmla="*/ 183 h 905"/>
                <a:gd name="T98" fmla="*/ 722 w 722"/>
                <a:gd name="T99" fmla="*/ 136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905">
                  <a:moveTo>
                    <a:pt x="587" y="241"/>
                  </a:moveTo>
                  <a:lnTo>
                    <a:pt x="211" y="241"/>
                  </a:lnTo>
                  <a:lnTo>
                    <a:pt x="221" y="231"/>
                  </a:lnTo>
                  <a:lnTo>
                    <a:pt x="230" y="221"/>
                  </a:lnTo>
                  <a:lnTo>
                    <a:pt x="237" y="209"/>
                  </a:lnTo>
                  <a:lnTo>
                    <a:pt x="244" y="195"/>
                  </a:lnTo>
                  <a:lnTo>
                    <a:pt x="249" y="182"/>
                  </a:lnTo>
                  <a:lnTo>
                    <a:pt x="252" y="167"/>
                  </a:lnTo>
                  <a:lnTo>
                    <a:pt x="254" y="152"/>
                  </a:lnTo>
                  <a:lnTo>
                    <a:pt x="256" y="136"/>
                  </a:lnTo>
                  <a:lnTo>
                    <a:pt x="254" y="120"/>
                  </a:lnTo>
                  <a:lnTo>
                    <a:pt x="252" y="105"/>
                  </a:lnTo>
                  <a:lnTo>
                    <a:pt x="248" y="91"/>
                  </a:lnTo>
                  <a:lnTo>
                    <a:pt x="243" y="77"/>
                  </a:lnTo>
                  <a:lnTo>
                    <a:pt x="235" y="64"/>
                  </a:lnTo>
                  <a:lnTo>
                    <a:pt x="227" y="52"/>
                  </a:lnTo>
                  <a:lnTo>
                    <a:pt x="218" y="40"/>
                  </a:lnTo>
                  <a:lnTo>
                    <a:pt x="207" y="30"/>
                  </a:lnTo>
                  <a:lnTo>
                    <a:pt x="587" y="30"/>
                  </a:lnTo>
                  <a:lnTo>
                    <a:pt x="598" y="30"/>
                  </a:lnTo>
                  <a:lnTo>
                    <a:pt x="607" y="33"/>
                  </a:lnTo>
                  <a:lnTo>
                    <a:pt x="617" y="36"/>
                  </a:lnTo>
                  <a:lnTo>
                    <a:pt x="627" y="39"/>
                  </a:lnTo>
                  <a:lnTo>
                    <a:pt x="635" y="43"/>
                  </a:lnTo>
                  <a:lnTo>
                    <a:pt x="645" y="50"/>
                  </a:lnTo>
                  <a:lnTo>
                    <a:pt x="652" y="56"/>
                  </a:lnTo>
                  <a:lnTo>
                    <a:pt x="660" y="63"/>
                  </a:lnTo>
                  <a:lnTo>
                    <a:pt x="668" y="70"/>
                  </a:lnTo>
                  <a:lnTo>
                    <a:pt x="674" y="79"/>
                  </a:lnTo>
                  <a:lnTo>
                    <a:pt x="679" y="87"/>
                  </a:lnTo>
                  <a:lnTo>
                    <a:pt x="684" y="96"/>
                  </a:lnTo>
                  <a:lnTo>
                    <a:pt x="688" y="106"/>
                  </a:lnTo>
                  <a:lnTo>
                    <a:pt x="690" y="115"/>
                  </a:lnTo>
                  <a:lnTo>
                    <a:pt x="692" y="126"/>
                  </a:lnTo>
                  <a:lnTo>
                    <a:pt x="692" y="136"/>
                  </a:lnTo>
                  <a:lnTo>
                    <a:pt x="692" y="145"/>
                  </a:lnTo>
                  <a:lnTo>
                    <a:pt x="690" y="156"/>
                  </a:lnTo>
                  <a:lnTo>
                    <a:pt x="688" y="166"/>
                  </a:lnTo>
                  <a:lnTo>
                    <a:pt x="684" y="176"/>
                  </a:lnTo>
                  <a:lnTo>
                    <a:pt x="679" y="184"/>
                  </a:lnTo>
                  <a:lnTo>
                    <a:pt x="674" y="193"/>
                  </a:lnTo>
                  <a:lnTo>
                    <a:pt x="668" y="201"/>
                  </a:lnTo>
                  <a:lnTo>
                    <a:pt x="660" y="209"/>
                  </a:lnTo>
                  <a:lnTo>
                    <a:pt x="652" y="216"/>
                  </a:lnTo>
                  <a:lnTo>
                    <a:pt x="645" y="222"/>
                  </a:lnTo>
                  <a:lnTo>
                    <a:pt x="635" y="228"/>
                  </a:lnTo>
                  <a:lnTo>
                    <a:pt x="627" y="233"/>
                  </a:lnTo>
                  <a:lnTo>
                    <a:pt x="617" y="236"/>
                  </a:lnTo>
                  <a:lnTo>
                    <a:pt x="607" y="239"/>
                  </a:lnTo>
                  <a:lnTo>
                    <a:pt x="598" y="241"/>
                  </a:lnTo>
                  <a:lnTo>
                    <a:pt x="587" y="241"/>
                  </a:lnTo>
                  <a:lnTo>
                    <a:pt x="587" y="241"/>
                  </a:lnTo>
                  <a:close/>
                  <a:moveTo>
                    <a:pt x="572" y="874"/>
                  </a:moveTo>
                  <a:lnTo>
                    <a:pt x="150" y="874"/>
                  </a:lnTo>
                  <a:lnTo>
                    <a:pt x="150" y="271"/>
                  </a:lnTo>
                  <a:lnTo>
                    <a:pt x="572" y="271"/>
                  </a:lnTo>
                  <a:lnTo>
                    <a:pt x="572" y="874"/>
                  </a:lnTo>
                  <a:close/>
                  <a:moveTo>
                    <a:pt x="150" y="240"/>
                  </a:moveTo>
                  <a:lnTo>
                    <a:pt x="150" y="181"/>
                  </a:lnTo>
                  <a:lnTo>
                    <a:pt x="217" y="181"/>
                  </a:lnTo>
                  <a:lnTo>
                    <a:pt x="211" y="192"/>
                  </a:lnTo>
                  <a:lnTo>
                    <a:pt x="206" y="201"/>
                  </a:lnTo>
                  <a:lnTo>
                    <a:pt x="199" y="211"/>
                  </a:lnTo>
                  <a:lnTo>
                    <a:pt x="191" y="220"/>
                  </a:lnTo>
                  <a:lnTo>
                    <a:pt x="182" y="226"/>
                  </a:lnTo>
                  <a:lnTo>
                    <a:pt x="172" y="233"/>
                  </a:lnTo>
                  <a:lnTo>
                    <a:pt x="161" y="237"/>
                  </a:lnTo>
                  <a:lnTo>
                    <a:pt x="150" y="240"/>
                  </a:lnTo>
                  <a:lnTo>
                    <a:pt x="150" y="240"/>
                  </a:lnTo>
                  <a:close/>
                  <a:moveTo>
                    <a:pt x="30" y="604"/>
                  </a:moveTo>
                  <a:lnTo>
                    <a:pt x="30" y="136"/>
                  </a:lnTo>
                  <a:lnTo>
                    <a:pt x="30" y="125"/>
                  </a:lnTo>
                  <a:lnTo>
                    <a:pt x="32" y="115"/>
                  </a:lnTo>
                  <a:lnTo>
                    <a:pt x="34" y="105"/>
                  </a:lnTo>
                  <a:lnTo>
                    <a:pt x="37" y="96"/>
                  </a:lnTo>
                  <a:lnTo>
                    <a:pt x="42" y="86"/>
                  </a:lnTo>
                  <a:lnTo>
                    <a:pt x="47" y="78"/>
                  </a:lnTo>
                  <a:lnTo>
                    <a:pt x="52" y="69"/>
                  </a:lnTo>
                  <a:lnTo>
                    <a:pt x="59" y="62"/>
                  </a:lnTo>
                  <a:lnTo>
                    <a:pt x="66" y="55"/>
                  </a:lnTo>
                  <a:lnTo>
                    <a:pt x="74" y="49"/>
                  </a:lnTo>
                  <a:lnTo>
                    <a:pt x="82" y="43"/>
                  </a:lnTo>
                  <a:lnTo>
                    <a:pt x="91" y="39"/>
                  </a:lnTo>
                  <a:lnTo>
                    <a:pt x="100" y="35"/>
                  </a:lnTo>
                  <a:lnTo>
                    <a:pt x="109" y="33"/>
                  </a:lnTo>
                  <a:lnTo>
                    <a:pt x="119" y="30"/>
                  </a:lnTo>
                  <a:lnTo>
                    <a:pt x="129" y="30"/>
                  </a:lnTo>
                  <a:lnTo>
                    <a:pt x="138" y="30"/>
                  </a:lnTo>
                  <a:lnTo>
                    <a:pt x="148" y="33"/>
                  </a:lnTo>
                  <a:lnTo>
                    <a:pt x="157" y="35"/>
                  </a:lnTo>
                  <a:lnTo>
                    <a:pt x="165" y="39"/>
                  </a:lnTo>
                  <a:lnTo>
                    <a:pt x="174" y="43"/>
                  </a:lnTo>
                  <a:lnTo>
                    <a:pt x="182" y="49"/>
                  </a:lnTo>
                  <a:lnTo>
                    <a:pt x="190" y="55"/>
                  </a:lnTo>
                  <a:lnTo>
                    <a:pt x="196" y="62"/>
                  </a:lnTo>
                  <a:lnTo>
                    <a:pt x="203" y="69"/>
                  </a:lnTo>
                  <a:lnTo>
                    <a:pt x="208" y="78"/>
                  </a:lnTo>
                  <a:lnTo>
                    <a:pt x="214" y="86"/>
                  </a:lnTo>
                  <a:lnTo>
                    <a:pt x="218" y="95"/>
                  </a:lnTo>
                  <a:lnTo>
                    <a:pt x="221" y="105"/>
                  </a:lnTo>
                  <a:lnTo>
                    <a:pt x="223" y="115"/>
                  </a:lnTo>
                  <a:lnTo>
                    <a:pt x="224" y="125"/>
                  </a:lnTo>
                  <a:lnTo>
                    <a:pt x="225" y="136"/>
                  </a:lnTo>
                  <a:lnTo>
                    <a:pt x="225" y="143"/>
                  </a:lnTo>
                  <a:lnTo>
                    <a:pt x="224" y="151"/>
                  </a:lnTo>
                  <a:lnTo>
                    <a:pt x="135" y="151"/>
                  </a:lnTo>
                  <a:lnTo>
                    <a:pt x="132" y="151"/>
                  </a:lnTo>
                  <a:lnTo>
                    <a:pt x="129" y="152"/>
                  </a:lnTo>
                  <a:lnTo>
                    <a:pt x="126" y="153"/>
                  </a:lnTo>
                  <a:lnTo>
                    <a:pt x="124" y="155"/>
                  </a:lnTo>
                  <a:lnTo>
                    <a:pt x="122" y="157"/>
                  </a:lnTo>
                  <a:lnTo>
                    <a:pt x="121" y="160"/>
                  </a:lnTo>
                  <a:lnTo>
                    <a:pt x="120" y="163"/>
                  </a:lnTo>
                  <a:lnTo>
                    <a:pt x="120" y="166"/>
                  </a:lnTo>
                  <a:lnTo>
                    <a:pt x="120" y="256"/>
                  </a:lnTo>
                  <a:lnTo>
                    <a:pt x="120" y="604"/>
                  </a:lnTo>
                  <a:lnTo>
                    <a:pt x="30" y="604"/>
                  </a:lnTo>
                  <a:close/>
                  <a:moveTo>
                    <a:pt x="722" y="136"/>
                  </a:moveTo>
                  <a:lnTo>
                    <a:pt x="722" y="123"/>
                  </a:lnTo>
                  <a:lnTo>
                    <a:pt x="720" y="110"/>
                  </a:lnTo>
                  <a:lnTo>
                    <a:pt x="717" y="97"/>
                  </a:lnTo>
                  <a:lnTo>
                    <a:pt x="712" y="84"/>
                  </a:lnTo>
                  <a:lnTo>
                    <a:pt x="706" y="72"/>
                  </a:lnTo>
                  <a:lnTo>
                    <a:pt x="699" y="62"/>
                  </a:lnTo>
                  <a:lnTo>
                    <a:pt x="691" y="51"/>
                  </a:lnTo>
                  <a:lnTo>
                    <a:pt x="682" y="41"/>
                  </a:lnTo>
                  <a:lnTo>
                    <a:pt x="672" y="33"/>
                  </a:lnTo>
                  <a:lnTo>
                    <a:pt x="661" y="24"/>
                  </a:lnTo>
                  <a:lnTo>
                    <a:pt x="650" y="17"/>
                  </a:lnTo>
                  <a:lnTo>
                    <a:pt x="638" y="11"/>
                  </a:lnTo>
                  <a:lnTo>
                    <a:pt x="626" y="7"/>
                  </a:lnTo>
                  <a:lnTo>
                    <a:pt x="614" y="3"/>
                  </a:lnTo>
                  <a:lnTo>
                    <a:pt x="601" y="1"/>
                  </a:lnTo>
                  <a:lnTo>
                    <a:pt x="587" y="0"/>
                  </a:lnTo>
                  <a:lnTo>
                    <a:pt x="135" y="0"/>
                  </a:lnTo>
                  <a:lnTo>
                    <a:pt x="134" y="0"/>
                  </a:lnTo>
                  <a:lnTo>
                    <a:pt x="133" y="0"/>
                  </a:lnTo>
                  <a:lnTo>
                    <a:pt x="131" y="0"/>
                  </a:lnTo>
                  <a:lnTo>
                    <a:pt x="129" y="0"/>
                  </a:lnTo>
                  <a:lnTo>
                    <a:pt x="116" y="1"/>
                  </a:lnTo>
                  <a:lnTo>
                    <a:pt x="103" y="2"/>
                  </a:lnTo>
                  <a:lnTo>
                    <a:pt x="90" y="7"/>
                  </a:lnTo>
                  <a:lnTo>
                    <a:pt x="78" y="11"/>
                  </a:lnTo>
                  <a:lnTo>
                    <a:pt x="67" y="16"/>
                  </a:lnTo>
                  <a:lnTo>
                    <a:pt x="57" y="24"/>
                  </a:lnTo>
                  <a:lnTo>
                    <a:pt x="47" y="31"/>
                  </a:lnTo>
                  <a:lnTo>
                    <a:pt x="37" y="40"/>
                  </a:lnTo>
                  <a:lnTo>
                    <a:pt x="29" y="50"/>
                  </a:lnTo>
                  <a:lnTo>
                    <a:pt x="21" y="60"/>
                  </a:lnTo>
                  <a:lnTo>
                    <a:pt x="15" y="71"/>
                  </a:lnTo>
                  <a:lnTo>
                    <a:pt x="9" y="83"/>
                  </a:lnTo>
                  <a:lnTo>
                    <a:pt x="5" y="96"/>
                  </a:lnTo>
                  <a:lnTo>
                    <a:pt x="2" y="109"/>
                  </a:lnTo>
                  <a:lnTo>
                    <a:pt x="0" y="122"/>
                  </a:lnTo>
                  <a:lnTo>
                    <a:pt x="0" y="136"/>
                  </a:lnTo>
                  <a:lnTo>
                    <a:pt x="0" y="619"/>
                  </a:lnTo>
                  <a:lnTo>
                    <a:pt x="0" y="621"/>
                  </a:lnTo>
                  <a:lnTo>
                    <a:pt x="1" y="624"/>
                  </a:lnTo>
                  <a:lnTo>
                    <a:pt x="2" y="626"/>
                  </a:lnTo>
                  <a:lnTo>
                    <a:pt x="4" y="629"/>
                  </a:lnTo>
                  <a:lnTo>
                    <a:pt x="6" y="630"/>
                  </a:lnTo>
                  <a:lnTo>
                    <a:pt x="8" y="633"/>
                  </a:lnTo>
                  <a:lnTo>
                    <a:pt x="11" y="633"/>
                  </a:lnTo>
                  <a:lnTo>
                    <a:pt x="15" y="634"/>
                  </a:lnTo>
                  <a:lnTo>
                    <a:pt x="120" y="634"/>
                  </a:lnTo>
                  <a:lnTo>
                    <a:pt x="120" y="890"/>
                  </a:lnTo>
                  <a:lnTo>
                    <a:pt x="120" y="893"/>
                  </a:lnTo>
                  <a:lnTo>
                    <a:pt x="121" y="895"/>
                  </a:lnTo>
                  <a:lnTo>
                    <a:pt x="122" y="898"/>
                  </a:lnTo>
                  <a:lnTo>
                    <a:pt x="124" y="900"/>
                  </a:lnTo>
                  <a:lnTo>
                    <a:pt x="126" y="902"/>
                  </a:lnTo>
                  <a:lnTo>
                    <a:pt x="129" y="904"/>
                  </a:lnTo>
                  <a:lnTo>
                    <a:pt x="132" y="905"/>
                  </a:lnTo>
                  <a:lnTo>
                    <a:pt x="135" y="905"/>
                  </a:lnTo>
                  <a:lnTo>
                    <a:pt x="587" y="905"/>
                  </a:lnTo>
                  <a:lnTo>
                    <a:pt x="590" y="905"/>
                  </a:lnTo>
                  <a:lnTo>
                    <a:pt x="593" y="904"/>
                  </a:lnTo>
                  <a:lnTo>
                    <a:pt x="595" y="902"/>
                  </a:lnTo>
                  <a:lnTo>
                    <a:pt x="598" y="900"/>
                  </a:lnTo>
                  <a:lnTo>
                    <a:pt x="600" y="898"/>
                  </a:lnTo>
                  <a:lnTo>
                    <a:pt x="601" y="895"/>
                  </a:lnTo>
                  <a:lnTo>
                    <a:pt x="602" y="893"/>
                  </a:lnTo>
                  <a:lnTo>
                    <a:pt x="602" y="890"/>
                  </a:lnTo>
                  <a:lnTo>
                    <a:pt x="602" y="270"/>
                  </a:lnTo>
                  <a:lnTo>
                    <a:pt x="615" y="268"/>
                  </a:lnTo>
                  <a:lnTo>
                    <a:pt x="626" y="265"/>
                  </a:lnTo>
                  <a:lnTo>
                    <a:pt x="637" y="260"/>
                  </a:lnTo>
                  <a:lnTo>
                    <a:pt x="648" y="255"/>
                  </a:lnTo>
                  <a:lnTo>
                    <a:pt x="659" y="249"/>
                  </a:lnTo>
                  <a:lnTo>
                    <a:pt x="669" y="241"/>
                  </a:lnTo>
                  <a:lnTo>
                    <a:pt x="678" y="234"/>
                  </a:lnTo>
                  <a:lnTo>
                    <a:pt x="687" y="225"/>
                  </a:lnTo>
                  <a:lnTo>
                    <a:pt x="694" y="215"/>
                  </a:lnTo>
                  <a:lnTo>
                    <a:pt x="702" y="206"/>
                  </a:lnTo>
                  <a:lnTo>
                    <a:pt x="708" y="195"/>
                  </a:lnTo>
                  <a:lnTo>
                    <a:pt x="713" y="183"/>
                  </a:lnTo>
                  <a:lnTo>
                    <a:pt x="717" y="172"/>
                  </a:lnTo>
                  <a:lnTo>
                    <a:pt x="720" y="160"/>
                  </a:lnTo>
                  <a:lnTo>
                    <a:pt x="722" y="148"/>
                  </a:lnTo>
                  <a:lnTo>
                    <a:pt x="722" y="136"/>
                  </a:lnTo>
                  <a:lnTo>
                    <a:pt x="722"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51"/>
            <p:cNvSpPr/>
            <p:nvPr/>
          </p:nvSpPr>
          <p:spPr bwMode="auto">
            <a:xfrm>
              <a:off x="995363" y="2051050"/>
              <a:ext cx="57150" cy="9525"/>
            </a:xfrm>
            <a:custGeom>
              <a:avLst/>
              <a:gdLst>
                <a:gd name="T0" fmla="*/ 15 w 181"/>
                <a:gd name="T1" fmla="*/ 30 h 30"/>
                <a:gd name="T2" fmla="*/ 166 w 181"/>
                <a:gd name="T3" fmla="*/ 30 h 30"/>
                <a:gd name="T4" fmla="*/ 169 w 181"/>
                <a:gd name="T5" fmla="*/ 30 h 30"/>
                <a:gd name="T6" fmla="*/ 172 w 181"/>
                <a:gd name="T7" fmla="*/ 29 h 30"/>
                <a:gd name="T8" fmla="*/ 174 w 181"/>
                <a:gd name="T9" fmla="*/ 28 h 30"/>
                <a:gd name="T10" fmla="*/ 176 w 181"/>
                <a:gd name="T11" fmla="*/ 25 h 30"/>
                <a:gd name="T12" fmla="*/ 178 w 181"/>
                <a:gd name="T13" fmla="*/ 23 h 30"/>
                <a:gd name="T14" fmla="*/ 180 w 181"/>
                <a:gd name="T15" fmla="*/ 21 h 30"/>
                <a:gd name="T16" fmla="*/ 181 w 181"/>
                <a:gd name="T17" fmla="*/ 18 h 30"/>
                <a:gd name="T18" fmla="*/ 181 w 181"/>
                <a:gd name="T19" fmla="*/ 15 h 30"/>
                <a:gd name="T20" fmla="*/ 181 w 181"/>
                <a:gd name="T21" fmla="*/ 13 h 30"/>
                <a:gd name="T22" fmla="*/ 180 w 181"/>
                <a:gd name="T23" fmla="*/ 9 h 30"/>
                <a:gd name="T24" fmla="*/ 178 w 181"/>
                <a:gd name="T25" fmla="*/ 7 h 30"/>
                <a:gd name="T26" fmla="*/ 176 w 181"/>
                <a:gd name="T27" fmla="*/ 4 h 30"/>
                <a:gd name="T28" fmla="*/ 174 w 181"/>
                <a:gd name="T29" fmla="*/ 3 h 30"/>
                <a:gd name="T30" fmla="*/ 172 w 181"/>
                <a:gd name="T31" fmla="*/ 1 h 30"/>
                <a:gd name="T32" fmla="*/ 169 w 181"/>
                <a:gd name="T33" fmla="*/ 1 h 30"/>
                <a:gd name="T34" fmla="*/ 166 w 181"/>
                <a:gd name="T35" fmla="*/ 0 h 30"/>
                <a:gd name="T36" fmla="*/ 15 w 181"/>
                <a:gd name="T37" fmla="*/ 0 h 30"/>
                <a:gd name="T38" fmla="*/ 12 w 181"/>
                <a:gd name="T39" fmla="*/ 1 h 30"/>
                <a:gd name="T40" fmla="*/ 10 w 181"/>
                <a:gd name="T41" fmla="*/ 1 h 30"/>
                <a:gd name="T42" fmla="*/ 6 w 181"/>
                <a:gd name="T43" fmla="*/ 3 h 30"/>
                <a:gd name="T44" fmla="*/ 4 w 181"/>
                <a:gd name="T45" fmla="*/ 4 h 30"/>
                <a:gd name="T46" fmla="*/ 2 w 181"/>
                <a:gd name="T47" fmla="*/ 7 h 30"/>
                <a:gd name="T48" fmla="*/ 1 w 181"/>
                <a:gd name="T49" fmla="*/ 9 h 30"/>
                <a:gd name="T50" fmla="*/ 0 w 181"/>
                <a:gd name="T51" fmla="*/ 13 h 30"/>
                <a:gd name="T52" fmla="*/ 0 w 181"/>
                <a:gd name="T53" fmla="*/ 15 h 30"/>
                <a:gd name="T54" fmla="*/ 0 w 181"/>
                <a:gd name="T55" fmla="*/ 18 h 30"/>
                <a:gd name="T56" fmla="*/ 1 w 181"/>
                <a:gd name="T57" fmla="*/ 21 h 30"/>
                <a:gd name="T58" fmla="*/ 2 w 181"/>
                <a:gd name="T59" fmla="*/ 23 h 30"/>
                <a:gd name="T60" fmla="*/ 4 w 181"/>
                <a:gd name="T61" fmla="*/ 25 h 30"/>
                <a:gd name="T62" fmla="*/ 6 w 181"/>
                <a:gd name="T63" fmla="*/ 28 h 30"/>
                <a:gd name="T64" fmla="*/ 10 w 181"/>
                <a:gd name="T65" fmla="*/ 29 h 30"/>
                <a:gd name="T66" fmla="*/ 12 w 181"/>
                <a:gd name="T67" fmla="*/ 30 h 30"/>
                <a:gd name="T68" fmla="*/ 15 w 18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0">
                  <a:moveTo>
                    <a:pt x="15" y="30"/>
                  </a:moveTo>
                  <a:lnTo>
                    <a:pt x="166" y="30"/>
                  </a:lnTo>
                  <a:lnTo>
                    <a:pt x="169" y="30"/>
                  </a:lnTo>
                  <a:lnTo>
                    <a:pt x="172" y="29"/>
                  </a:lnTo>
                  <a:lnTo>
                    <a:pt x="174" y="28"/>
                  </a:lnTo>
                  <a:lnTo>
                    <a:pt x="176" y="25"/>
                  </a:lnTo>
                  <a:lnTo>
                    <a:pt x="178" y="23"/>
                  </a:lnTo>
                  <a:lnTo>
                    <a:pt x="180" y="21"/>
                  </a:lnTo>
                  <a:lnTo>
                    <a:pt x="181" y="18"/>
                  </a:lnTo>
                  <a:lnTo>
                    <a:pt x="181" y="15"/>
                  </a:lnTo>
                  <a:lnTo>
                    <a:pt x="181" y="13"/>
                  </a:lnTo>
                  <a:lnTo>
                    <a:pt x="180" y="9"/>
                  </a:lnTo>
                  <a:lnTo>
                    <a:pt x="178" y="7"/>
                  </a:lnTo>
                  <a:lnTo>
                    <a:pt x="176" y="4"/>
                  </a:lnTo>
                  <a:lnTo>
                    <a:pt x="174" y="3"/>
                  </a:lnTo>
                  <a:lnTo>
                    <a:pt x="172" y="1"/>
                  </a:lnTo>
                  <a:lnTo>
                    <a:pt x="169" y="1"/>
                  </a:lnTo>
                  <a:lnTo>
                    <a:pt x="166" y="0"/>
                  </a:lnTo>
                  <a:lnTo>
                    <a:pt x="15" y="0"/>
                  </a:lnTo>
                  <a:lnTo>
                    <a:pt x="12" y="1"/>
                  </a:lnTo>
                  <a:lnTo>
                    <a:pt x="10" y="1"/>
                  </a:lnTo>
                  <a:lnTo>
                    <a:pt x="6" y="3"/>
                  </a:lnTo>
                  <a:lnTo>
                    <a:pt x="4" y="4"/>
                  </a:lnTo>
                  <a:lnTo>
                    <a:pt x="2" y="7"/>
                  </a:lnTo>
                  <a:lnTo>
                    <a:pt x="1" y="9"/>
                  </a:lnTo>
                  <a:lnTo>
                    <a:pt x="0" y="13"/>
                  </a:lnTo>
                  <a:lnTo>
                    <a:pt x="0" y="15"/>
                  </a:lnTo>
                  <a:lnTo>
                    <a:pt x="0" y="18"/>
                  </a:lnTo>
                  <a:lnTo>
                    <a:pt x="1" y="21"/>
                  </a:lnTo>
                  <a:lnTo>
                    <a:pt x="2" y="23"/>
                  </a:lnTo>
                  <a:lnTo>
                    <a:pt x="4" y="25"/>
                  </a:lnTo>
                  <a:lnTo>
                    <a:pt x="6" y="28"/>
                  </a:lnTo>
                  <a:lnTo>
                    <a:pt x="10"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52"/>
            <p:cNvSpPr/>
            <p:nvPr/>
          </p:nvSpPr>
          <p:spPr bwMode="auto">
            <a:xfrm>
              <a:off x="995363" y="2098675"/>
              <a:ext cx="57150" cy="9525"/>
            </a:xfrm>
            <a:custGeom>
              <a:avLst/>
              <a:gdLst>
                <a:gd name="T0" fmla="*/ 15 w 181"/>
                <a:gd name="T1" fmla="*/ 31 h 31"/>
                <a:gd name="T2" fmla="*/ 166 w 181"/>
                <a:gd name="T3" fmla="*/ 31 h 31"/>
                <a:gd name="T4" fmla="*/ 169 w 181"/>
                <a:gd name="T5" fmla="*/ 30 h 31"/>
                <a:gd name="T6" fmla="*/ 172 w 181"/>
                <a:gd name="T7" fmla="*/ 30 h 31"/>
                <a:gd name="T8" fmla="*/ 174 w 181"/>
                <a:gd name="T9" fmla="*/ 28 h 31"/>
                <a:gd name="T10" fmla="*/ 176 w 181"/>
                <a:gd name="T11" fmla="*/ 27 h 31"/>
                <a:gd name="T12" fmla="*/ 178 w 181"/>
                <a:gd name="T13" fmla="*/ 24 h 31"/>
                <a:gd name="T14" fmla="*/ 180 w 181"/>
                <a:gd name="T15" fmla="*/ 22 h 31"/>
                <a:gd name="T16" fmla="*/ 181 w 181"/>
                <a:gd name="T17" fmla="*/ 19 h 31"/>
                <a:gd name="T18" fmla="*/ 181 w 181"/>
                <a:gd name="T19" fmla="*/ 16 h 31"/>
                <a:gd name="T20" fmla="*/ 181 w 181"/>
                <a:gd name="T21" fmla="*/ 13 h 31"/>
                <a:gd name="T22" fmla="*/ 180 w 181"/>
                <a:gd name="T23" fmla="*/ 10 h 31"/>
                <a:gd name="T24" fmla="*/ 178 w 181"/>
                <a:gd name="T25" fmla="*/ 8 h 31"/>
                <a:gd name="T26" fmla="*/ 176 w 181"/>
                <a:gd name="T27" fmla="*/ 6 h 31"/>
                <a:gd name="T28" fmla="*/ 174 w 181"/>
                <a:gd name="T29" fmla="*/ 3 h 31"/>
                <a:gd name="T30" fmla="*/ 172 w 181"/>
                <a:gd name="T31" fmla="*/ 2 h 31"/>
                <a:gd name="T32" fmla="*/ 169 w 181"/>
                <a:gd name="T33" fmla="*/ 1 h 31"/>
                <a:gd name="T34" fmla="*/ 166 w 181"/>
                <a:gd name="T35" fmla="*/ 1 h 31"/>
                <a:gd name="T36" fmla="*/ 15 w 181"/>
                <a:gd name="T37" fmla="*/ 0 h 31"/>
                <a:gd name="T38" fmla="*/ 12 w 181"/>
                <a:gd name="T39" fmla="*/ 1 h 31"/>
                <a:gd name="T40" fmla="*/ 10 w 181"/>
                <a:gd name="T41" fmla="*/ 2 h 31"/>
                <a:gd name="T42" fmla="*/ 6 w 181"/>
                <a:gd name="T43" fmla="*/ 3 h 31"/>
                <a:gd name="T44" fmla="*/ 4 w 181"/>
                <a:gd name="T45" fmla="*/ 6 h 31"/>
                <a:gd name="T46" fmla="*/ 2 w 181"/>
                <a:gd name="T47" fmla="*/ 8 h 31"/>
                <a:gd name="T48" fmla="*/ 1 w 181"/>
                <a:gd name="T49" fmla="*/ 10 h 31"/>
                <a:gd name="T50" fmla="*/ 0 w 181"/>
                <a:gd name="T51" fmla="*/ 13 h 31"/>
                <a:gd name="T52" fmla="*/ 0 w 181"/>
                <a:gd name="T53" fmla="*/ 16 h 31"/>
                <a:gd name="T54" fmla="*/ 0 w 181"/>
                <a:gd name="T55" fmla="*/ 19 h 31"/>
                <a:gd name="T56" fmla="*/ 1 w 181"/>
                <a:gd name="T57" fmla="*/ 22 h 31"/>
                <a:gd name="T58" fmla="*/ 2 w 181"/>
                <a:gd name="T59" fmla="*/ 24 h 31"/>
                <a:gd name="T60" fmla="*/ 4 w 181"/>
                <a:gd name="T61" fmla="*/ 27 h 31"/>
                <a:gd name="T62" fmla="*/ 6 w 181"/>
                <a:gd name="T63" fmla="*/ 28 h 31"/>
                <a:gd name="T64" fmla="*/ 10 w 181"/>
                <a:gd name="T65" fmla="*/ 30 h 31"/>
                <a:gd name="T66" fmla="*/ 12 w 181"/>
                <a:gd name="T67" fmla="*/ 30 h 31"/>
                <a:gd name="T68" fmla="*/ 15 w 181"/>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1">
                  <a:moveTo>
                    <a:pt x="15" y="31"/>
                  </a:moveTo>
                  <a:lnTo>
                    <a:pt x="166" y="31"/>
                  </a:lnTo>
                  <a:lnTo>
                    <a:pt x="169" y="30"/>
                  </a:lnTo>
                  <a:lnTo>
                    <a:pt x="172" y="30"/>
                  </a:lnTo>
                  <a:lnTo>
                    <a:pt x="174" y="28"/>
                  </a:lnTo>
                  <a:lnTo>
                    <a:pt x="176" y="27"/>
                  </a:lnTo>
                  <a:lnTo>
                    <a:pt x="178" y="24"/>
                  </a:lnTo>
                  <a:lnTo>
                    <a:pt x="180" y="22"/>
                  </a:lnTo>
                  <a:lnTo>
                    <a:pt x="181" y="19"/>
                  </a:lnTo>
                  <a:lnTo>
                    <a:pt x="181" y="16"/>
                  </a:lnTo>
                  <a:lnTo>
                    <a:pt x="181" y="13"/>
                  </a:lnTo>
                  <a:lnTo>
                    <a:pt x="180" y="10"/>
                  </a:lnTo>
                  <a:lnTo>
                    <a:pt x="178" y="8"/>
                  </a:lnTo>
                  <a:lnTo>
                    <a:pt x="176" y="6"/>
                  </a:lnTo>
                  <a:lnTo>
                    <a:pt x="174" y="3"/>
                  </a:lnTo>
                  <a:lnTo>
                    <a:pt x="172" y="2"/>
                  </a:lnTo>
                  <a:lnTo>
                    <a:pt x="169" y="1"/>
                  </a:lnTo>
                  <a:lnTo>
                    <a:pt x="166" y="1"/>
                  </a:lnTo>
                  <a:lnTo>
                    <a:pt x="15" y="0"/>
                  </a:lnTo>
                  <a:lnTo>
                    <a:pt x="12" y="1"/>
                  </a:lnTo>
                  <a:lnTo>
                    <a:pt x="10" y="2"/>
                  </a:lnTo>
                  <a:lnTo>
                    <a:pt x="6" y="3"/>
                  </a:lnTo>
                  <a:lnTo>
                    <a:pt x="4" y="6"/>
                  </a:lnTo>
                  <a:lnTo>
                    <a:pt x="2" y="8"/>
                  </a:lnTo>
                  <a:lnTo>
                    <a:pt x="1" y="10"/>
                  </a:lnTo>
                  <a:lnTo>
                    <a:pt x="0" y="13"/>
                  </a:lnTo>
                  <a:lnTo>
                    <a:pt x="0" y="16"/>
                  </a:lnTo>
                  <a:lnTo>
                    <a:pt x="0" y="19"/>
                  </a:lnTo>
                  <a:lnTo>
                    <a:pt x="1" y="22"/>
                  </a:lnTo>
                  <a:lnTo>
                    <a:pt x="2" y="24"/>
                  </a:lnTo>
                  <a:lnTo>
                    <a:pt x="4" y="27"/>
                  </a:lnTo>
                  <a:lnTo>
                    <a:pt x="6" y="28"/>
                  </a:lnTo>
                  <a:lnTo>
                    <a:pt x="10" y="30"/>
                  </a:lnTo>
                  <a:lnTo>
                    <a:pt x="12" y="30"/>
                  </a:lnTo>
                  <a:lnTo>
                    <a:pt x="1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53"/>
            <p:cNvSpPr/>
            <p:nvPr/>
          </p:nvSpPr>
          <p:spPr bwMode="auto">
            <a:xfrm>
              <a:off x="995363" y="2146300"/>
              <a:ext cx="57150" cy="9525"/>
            </a:xfrm>
            <a:custGeom>
              <a:avLst/>
              <a:gdLst>
                <a:gd name="T0" fmla="*/ 15 w 181"/>
                <a:gd name="T1" fmla="*/ 30 h 30"/>
                <a:gd name="T2" fmla="*/ 166 w 181"/>
                <a:gd name="T3" fmla="*/ 30 h 30"/>
                <a:gd name="T4" fmla="*/ 169 w 181"/>
                <a:gd name="T5" fmla="*/ 30 h 30"/>
                <a:gd name="T6" fmla="*/ 172 w 181"/>
                <a:gd name="T7" fmla="*/ 29 h 30"/>
                <a:gd name="T8" fmla="*/ 174 w 181"/>
                <a:gd name="T9" fmla="*/ 27 h 30"/>
                <a:gd name="T10" fmla="*/ 176 w 181"/>
                <a:gd name="T11" fmla="*/ 26 h 30"/>
                <a:gd name="T12" fmla="*/ 178 w 181"/>
                <a:gd name="T13" fmla="*/ 23 h 30"/>
                <a:gd name="T14" fmla="*/ 180 w 181"/>
                <a:gd name="T15" fmla="*/ 20 h 30"/>
                <a:gd name="T16" fmla="*/ 181 w 181"/>
                <a:gd name="T17" fmla="*/ 18 h 30"/>
                <a:gd name="T18" fmla="*/ 181 w 181"/>
                <a:gd name="T19" fmla="*/ 15 h 30"/>
                <a:gd name="T20" fmla="*/ 181 w 181"/>
                <a:gd name="T21" fmla="*/ 12 h 30"/>
                <a:gd name="T22" fmla="*/ 180 w 181"/>
                <a:gd name="T23" fmla="*/ 8 h 30"/>
                <a:gd name="T24" fmla="*/ 178 w 181"/>
                <a:gd name="T25" fmla="*/ 6 h 30"/>
                <a:gd name="T26" fmla="*/ 176 w 181"/>
                <a:gd name="T27" fmla="*/ 4 h 30"/>
                <a:gd name="T28" fmla="*/ 174 w 181"/>
                <a:gd name="T29" fmla="*/ 2 h 30"/>
                <a:gd name="T30" fmla="*/ 172 w 181"/>
                <a:gd name="T31" fmla="*/ 1 h 30"/>
                <a:gd name="T32" fmla="*/ 169 w 181"/>
                <a:gd name="T33" fmla="*/ 0 h 30"/>
                <a:gd name="T34" fmla="*/ 166 w 181"/>
                <a:gd name="T35" fmla="*/ 0 h 30"/>
                <a:gd name="T36" fmla="*/ 15 w 181"/>
                <a:gd name="T37" fmla="*/ 0 h 30"/>
                <a:gd name="T38" fmla="*/ 12 w 181"/>
                <a:gd name="T39" fmla="*/ 0 h 30"/>
                <a:gd name="T40" fmla="*/ 10 w 181"/>
                <a:gd name="T41" fmla="*/ 1 h 30"/>
                <a:gd name="T42" fmla="*/ 6 w 181"/>
                <a:gd name="T43" fmla="*/ 2 h 30"/>
                <a:gd name="T44" fmla="*/ 4 w 181"/>
                <a:gd name="T45" fmla="*/ 4 h 30"/>
                <a:gd name="T46" fmla="*/ 2 w 181"/>
                <a:gd name="T47" fmla="*/ 6 h 30"/>
                <a:gd name="T48" fmla="*/ 1 w 181"/>
                <a:gd name="T49" fmla="*/ 8 h 30"/>
                <a:gd name="T50" fmla="*/ 0 w 181"/>
                <a:gd name="T51" fmla="*/ 12 h 30"/>
                <a:gd name="T52" fmla="*/ 0 w 181"/>
                <a:gd name="T53" fmla="*/ 15 h 30"/>
                <a:gd name="T54" fmla="*/ 0 w 181"/>
                <a:gd name="T55" fmla="*/ 18 h 30"/>
                <a:gd name="T56" fmla="*/ 1 w 181"/>
                <a:gd name="T57" fmla="*/ 20 h 30"/>
                <a:gd name="T58" fmla="*/ 2 w 181"/>
                <a:gd name="T59" fmla="*/ 23 h 30"/>
                <a:gd name="T60" fmla="*/ 4 w 181"/>
                <a:gd name="T61" fmla="*/ 26 h 30"/>
                <a:gd name="T62" fmla="*/ 6 w 181"/>
                <a:gd name="T63" fmla="*/ 27 h 30"/>
                <a:gd name="T64" fmla="*/ 10 w 181"/>
                <a:gd name="T65" fmla="*/ 29 h 30"/>
                <a:gd name="T66" fmla="*/ 12 w 181"/>
                <a:gd name="T67" fmla="*/ 30 h 30"/>
                <a:gd name="T68" fmla="*/ 15 w 18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0">
                  <a:moveTo>
                    <a:pt x="15" y="30"/>
                  </a:moveTo>
                  <a:lnTo>
                    <a:pt x="166" y="30"/>
                  </a:lnTo>
                  <a:lnTo>
                    <a:pt x="169" y="30"/>
                  </a:lnTo>
                  <a:lnTo>
                    <a:pt x="172" y="29"/>
                  </a:lnTo>
                  <a:lnTo>
                    <a:pt x="174" y="27"/>
                  </a:lnTo>
                  <a:lnTo>
                    <a:pt x="176" y="26"/>
                  </a:lnTo>
                  <a:lnTo>
                    <a:pt x="178" y="23"/>
                  </a:lnTo>
                  <a:lnTo>
                    <a:pt x="180" y="20"/>
                  </a:lnTo>
                  <a:lnTo>
                    <a:pt x="181" y="18"/>
                  </a:lnTo>
                  <a:lnTo>
                    <a:pt x="181" y="15"/>
                  </a:lnTo>
                  <a:lnTo>
                    <a:pt x="181" y="12"/>
                  </a:lnTo>
                  <a:lnTo>
                    <a:pt x="180" y="8"/>
                  </a:lnTo>
                  <a:lnTo>
                    <a:pt x="178" y="6"/>
                  </a:lnTo>
                  <a:lnTo>
                    <a:pt x="176" y="4"/>
                  </a:lnTo>
                  <a:lnTo>
                    <a:pt x="174" y="2"/>
                  </a:lnTo>
                  <a:lnTo>
                    <a:pt x="172" y="1"/>
                  </a:lnTo>
                  <a:lnTo>
                    <a:pt x="169" y="0"/>
                  </a:lnTo>
                  <a:lnTo>
                    <a:pt x="166" y="0"/>
                  </a:lnTo>
                  <a:lnTo>
                    <a:pt x="15" y="0"/>
                  </a:lnTo>
                  <a:lnTo>
                    <a:pt x="12" y="0"/>
                  </a:lnTo>
                  <a:lnTo>
                    <a:pt x="10" y="1"/>
                  </a:lnTo>
                  <a:lnTo>
                    <a:pt x="6" y="2"/>
                  </a:lnTo>
                  <a:lnTo>
                    <a:pt x="4" y="4"/>
                  </a:lnTo>
                  <a:lnTo>
                    <a:pt x="2" y="6"/>
                  </a:lnTo>
                  <a:lnTo>
                    <a:pt x="1" y="8"/>
                  </a:lnTo>
                  <a:lnTo>
                    <a:pt x="0" y="12"/>
                  </a:lnTo>
                  <a:lnTo>
                    <a:pt x="0" y="15"/>
                  </a:lnTo>
                  <a:lnTo>
                    <a:pt x="0" y="18"/>
                  </a:lnTo>
                  <a:lnTo>
                    <a:pt x="1" y="20"/>
                  </a:lnTo>
                  <a:lnTo>
                    <a:pt x="2" y="23"/>
                  </a:lnTo>
                  <a:lnTo>
                    <a:pt x="4" y="26"/>
                  </a:lnTo>
                  <a:lnTo>
                    <a:pt x="6" y="27"/>
                  </a:lnTo>
                  <a:lnTo>
                    <a:pt x="10"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54"/>
            <p:cNvSpPr/>
            <p:nvPr/>
          </p:nvSpPr>
          <p:spPr bwMode="auto">
            <a:xfrm>
              <a:off x="947738" y="2022475"/>
              <a:ext cx="38100" cy="33338"/>
            </a:xfrm>
            <a:custGeom>
              <a:avLst/>
              <a:gdLst>
                <a:gd name="T0" fmla="*/ 20 w 121"/>
                <a:gd name="T1" fmla="*/ 101 h 106"/>
                <a:gd name="T2" fmla="*/ 22 w 121"/>
                <a:gd name="T3" fmla="*/ 104 h 106"/>
                <a:gd name="T4" fmla="*/ 25 w 121"/>
                <a:gd name="T5" fmla="*/ 105 h 106"/>
                <a:gd name="T6" fmla="*/ 27 w 121"/>
                <a:gd name="T7" fmla="*/ 106 h 106"/>
                <a:gd name="T8" fmla="*/ 30 w 121"/>
                <a:gd name="T9" fmla="*/ 106 h 106"/>
                <a:gd name="T10" fmla="*/ 36 w 121"/>
                <a:gd name="T11" fmla="*/ 105 h 106"/>
                <a:gd name="T12" fmla="*/ 41 w 121"/>
                <a:gd name="T13" fmla="*/ 101 h 106"/>
                <a:gd name="T14" fmla="*/ 116 w 121"/>
                <a:gd name="T15" fmla="*/ 26 h 106"/>
                <a:gd name="T16" fmla="*/ 119 w 121"/>
                <a:gd name="T17" fmla="*/ 24 h 106"/>
                <a:gd name="T18" fmla="*/ 120 w 121"/>
                <a:gd name="T19" fmla="*/ 21 h 106"/>
                <a:gd name="T20" fmla="*/ 121 w 121"/>
                <a:gd name="T21" fmla="*/ 19 h 106"/>
                <a:gd name="T22" fmla="*/ 121 w 121"/>
                <a:gd name="T23" fmla="*/ 15 h 106"/>
                <a:gd name="T24" fmla="*/ 121 w 121"/>
                <a:gd name="T25" fmla="*/ 13 h 106"/>
                <a:gd name="T26" fmla="*/ 120 w 121"/>
                <a:gd name="T27" fmla="*/ 10 h 106"/>
                <a:gd name="T28" fmla="*/ 119 w 121"/>
                <a:gd name="T29" fmla="*/ 8 h 106"/>
                <a:gd name="T30" fmla="*/ 116 w 121"/>
                <a:gd name="T31" fmla="*/ 5 h 106"/>
                <a:gd name="T32" fmla="*/ 114 w 121"/>
                <a:gd name="T33" fmla="*/ 4 h 106"/>
                <a:gd name="T34" fmla="*/ 111 w 121"/>
                <a:gd name="T35" fmla="*/ 1 h 106"/>
                <a:gd name="T36" fmla="*/ 109 w 121"/>
                <a:gd name="T37" fmla="*/ 0 h 106"/>
                <a:gd name="T38" fmla="*/ 106 w 121"/>
                <a:gd name="T39" fmla="*/ 0 h 106"/>
                <a:gd name="T40" fmla="*/ 103 w 121"/>
                <a:gd name="T41" fmla="*/ 0 h 106"/>
                <a:gd name="T42" fmla="*/ 100 w 121"/>
                <a:gd name="T43" fmla="*/ 1 h 106"/>
                <a:gd name="T44" fmla="*/ 97 w 121"/>
                <a:gd name="T45" fmla="*/ 4 h 106"/>
                <a:gd name="T46" fmla="*/ 95 w 121"/>
                <a:gd name="T47" fmla="*/ 5 h 106"/>
                <a:gd name="T48" fmla="*/ 30 w 121"/>
                <a:gd name="T49" fmla="*/ 69 h 106"/>
                <a:gd name="T50" fmla="*/ 26 w 121"/>
                <a:gd name="T51" fmla="*/ 65 h 106"/>
                <a:gd name="T52" fmla="*/ 24 w 121"/>
                <a:gd name="T53" fmla="*/ 64 h 106"/>
                <a:gd name="T54" fmla="*/ 21 w 121"/>
                <a:gd name="T55" fmla="*/ 62 h 106"/>
                <a:gd name="T56" fmla="*/ 18 w 121"/>
                <a:gd name="T57" fmla="*/ 62 h 106"/>
                <a:gd name="T58" fmla="*/ 15 w 121"/>
                <a:gd name="T59" fmla="*/ 61 h 106"/>
                <a:gd name="T60" fmla="*/ 12 w 121"/>
                <a:gd name="T61" fmla="*/ 62 h 106"/>
                <a:gd name="T62" fmla="*/ 10 w 121"/>
                <a:gd name="T63" fmla="*/ 62 h 106"/>
                <a:gd name="T64" fmla="*/ 7 w 121"/>
                <a:gd name="T65" fmla="*/ 64 h 106"/>
                <a:gd name="T66" fmla="*/ 5 w 121"/>
                <a:gd name="T67" fmla="*/ 65 h 106"/>
                <a:gd name="T68" fmla="*/ 2 w 121"/>
                <a:gd name="T69" fmla="*/ 68 h 106"/>
                <a:gd name="T70" fmla="*/ 1 w 121"/>
                <a:gd name="T71" fmla="*/ 70 h 106"/>
                <a:gd name="T72" fmla="*/ 0 w 121"/>
                <a:gd name="T73" fmla="*/ 73 h 106"/>
                <a:gd name="T74" fmla="*/ 0 w 121"/>
                <a:gd name="T75" fmla="*/ 76 h 106"/>
                <a:gd name="T76" fmla="*/ 0 w 121"/>
                <a:gd name="T77" fmla="*/ 79 h 106"/>
                <a:gd name="T78" fmla="*/ 1 w 121"/>
                <a:gd name="T79" fmla="*/ 82 h 106"/>
                <a:gd name="T80" fmla="*/ 2 w 121"/>
                <a:gd name="T81" fmla="*/ 84 h 106"/>
                <a:gd name="T82" fmla="*/ 5 w 121"/>
                <a:gd name="T83" fmla="*/ 86 h 106"/>
                <a:gd name="T84" fmla="*/ 20 w 121"/>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06">
                  <a:moveTo>
                    <a:pt x="20" y="101"/>
                  </a:moveTo>
                  <a:lnTo>
                    <a:pt x="22" y="104"/>
                  </a:lnTo>
                  <a:lnTo>
                    <a:pt x="25" y="105"/>
                  </a:lnTo>
                  <a:lnTo>
                    <a:pt x="27" y="106"/>
                  </a:lnTo>
                  <a:lnTo>
                    <a:pt x="30" y="106"/>
                  </a:lnTo>
                  <a:lnTo>
                    <a:pt x="36" y="105"/>
                  </a:lnTo>
                  <a:lnTo>
                    <a:pt x="41" y="101"/>
                  </a:lnTo>
                  <a:lnTo>
                    <a:pt x="116" y="26"/>
                  </a:lnTo>
                  <a:lnTo>
                    <a:pt x="119" y="24"/>
                  </a:lnTo>
                  <a:lnTo>
                    <a:pt x="120" y="21"/>
                  </a:lnTo>
                  <a:lnTo>
                    <a:pt x="121" y="19"/>
                  </a:lnTo>
                  <a:lnTo>
                    <a:pt x="121" y="15"/>
                  </a:lnTo>
                  <a:lnTo>
                    <a:pt x="121" y="13"/>
                  </a:lnTo>
                  <a:lnTo>
                    <a:pt x="120" y="10"/>
                  </a:lnTo>
                  <a:lnTo>
                    <a:pt x="119" y="8"/>
                  </a:lnTo>
                  <a:lnTo>
                    <a:pt x="116" y="5"/>
                  </a:lnTo>
                  <a:lnTo>
                    <a:pt x="114" y="4"/>
                  </a:lnTo>
                  <a:lnTo>
                    <a:pt x="111" y="1"/>
                  </a:lnTo>
                  <a:lnTo>
                    <a:pt x="109" y="0"/>
                  </a:lnTo>
                  <a:lnTo>
                    <a:pt x="106" y="0"/>
                  </a:lnTo>
                  <a:lnTo>
                    <a:pt x="103" y="0"/>
                  </a:lnTo>
                  <a:lnTo>
                    <a:pt x="100" y="1"/>
                  </a:lnTo>
                  <a:lnTo>
                    <a:pt x="97" y="4"/>
                  </a:lnTo>
                  <a:lnTo>
                    <a:pt x="95" y="5"/>
                  </a:lnTo>
                  <a:lnTo>
                    <a:pt x="30" y="69"/>
                  </a:lnTo>
                  <a:lnTo>
                    <a:pt x="26" y="65"/>
                  </a:lnTo>
                  <a:lnTo>
                    <a:pt x="24" y="64"/>
                  </a:lnTo>
                  <a:lnTo>
                    <a:pt x="21" y="62"/>
                  </a:lnTo>
                  <a:lnTo>
                    <a:pt x="18" y="62"/>
                  </a:lnTo>
                  <a:lnTo>
                    <a:pt x="15" y="61"/>
                  </a:lnTo>
                  <a:lnTo>
                    <a:pt x="12" y="62"/>
                  </a:lnTo>
                  <a:lnTo>
                    <a:pt x="10" y="62"/>
                  </a:lnTo>
                  <a:lnTo>
                    <a:pt x="7" y="64"/>
                  </a:lnTo>
                  <a:lnTo>
                    <a:pt x="5" y="65"/>
                  </a:lnTo>
                  <a:lnTo>
                    <a:pt x="2" y="68"/>
                  </a:lnTo>
                  <a:lnTo>
                    <a:pt x="1" y="70"/>
                  </a:lnTo>
                  <a:lnTo>
                    <a:pt x="0" y="73"/>
                  </a:lnTo>
                  <a:lnTo>
                    <a:pt x="0" y="76"/>
                  </a:lnTo>
                  <a:lnTo>
                    <a:pt x="0" y="79"/>
                  </a:lnTo>
                  <a:lnTo>
                    <a:pt x="1" y="82"/>
                  </a:lnTo>
                  <a:lnTo>
                    <a:pt x="2" y="84"/>
                  </a:lnTo>
                  <a:lnTo>
                    <a:pt x="5" y="86"/>
                  </a:lnTo>
                  <a:lnTo>
                    <a:pt x="20"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55"/>
            <p:cNvSpPr/>
            <p:nvPr/>
          </p:nvSpPr>
          <p:spPr bwMode="auto">
            <a:xfrm>
              <a:off x="947738" y="2070100"/>
              <a:ext cx="38100" cy="33338"/>
            </a:xfrm>
            <a:custGeom>
              <a:avLst/>
              <a:gdLst>
                <a:gd name="T0" fmla="*/ 20 w 121"/>
                <a:gd name="T1" fmla="*/ 101 h 106"/>
                <a:gd name="T2" fmla="*/ 22 w 121"/>
                <a:gd name="T3" fmla="*/ 103 h 106"/>
                <a:gd name="T4" fmla="*/ 25 w 121"/>
                <a:gd name="T5" fmla="*/ 105 h 106"/>
                <a:gd name="T6" fmla="*/ 27 w 121"/>
                <a:gd name="T7" fmla="*/ 105 h 106"/>
                <a:gd name="T8" fmla="*/ 30 w 121"/>
                <a:gd name="T9" fmla="*/ 106 h 106"/>
                <a:gd name="T10" fmla="*/ 34 w 121"/>
                <a:gd name="T11" fmla="*/ 105 h 106"/>
                <a:gd name="T12" fmla="*/ 36 w 121"/>
                <a:gd name="T13" fmla="*/ 105 h 106"/>
                <a:gd name="T14" fmla="*/ 39 w 121"/>
                <a:gd name="T15" fmla="*/ 103 h 106"/>
                <a:gd name="T16" fmla="*/ 41 w 121"/>
                <a:gd name="T17" fmla="*/ 102 h 106"/>
                <a:gd name="T18" fmla="*/ 116 w 121"/>
                <a:gd name="T19" fmla="*/ 26 h 106"/>
                <a:gd name="T20" fmla="*/ 119 w 121"/>
                <a:gd name="T21" fmla="*/ 24 h 106"/>
                <a:gd name="T22" fmla="*/ 120 w 121"/>
                <a:gd name="T23" fmla="*/ 21 h 106"/>
                <a:gd name="T24" fmla="*/ 121 w 121"/>
                <a:gd name="T25" fmla="*/ 18 h 106"/>
                <a:gd name="T26" fmla="*/ 121 w 121"/>
                <a:gd name="T27" fmla="*/ 15 h 106"/>
                <a:gd name="T28" fmla="*/ 121 w 121"/>
                <a:gd name="T29" fmla="*/ 13 h 106"/>
                <a:gd name="T30" fmla="*/ 120 w 121"/>
                <a:gd name="T31" fmla="*/ 10 h 106"/>
                <a:gd name="T32" fmla="*/ 119 w 121"/>
                <a:gd name="T33" fmla="*/ 7 h 106"/>
                <a:gd name="T34" fmla="*/ 116 w 121"/>
                <a:gd name="T35" fmla="*/ 5 h 106"/>
                <a:gd name="T36" fmla="*/ 114 w 121"/>
                <a:gd name="T37" fmla="*/ 3 h 106"/>
                <a:gd name="T38" fmla="*/ 111 w 121"/>
                <a:gd name="T39" fmla="*/ 1 h 106"/>
                <a:gd name="T40" fmla="*/ 109 w 121"/>
                <a:gd name="T41" fmla="*/ 1 h 106"/>
                <a:gd name="T42" fmla="*/ 106 w 121"/>
                <a:gd name="T43" fmla="*/ 0 h 106"/>
                <a:gd name="T44" fmla="*/ 103 w 121"/>
                <a:gd name="T45" fmla="*/ 1 h 106"/>
                <a:gd name="T46" fmla="*/ 100 w 121"/>
                <a:gd name="T47" fmla="*/ 1 h 106"/>
                <a:gd name="T48" fmla="*/ 97 w 121"/>
                <a:gd name="T49" fmla="*/ 3 h 106"/>
                <a:gd name="T50" fmla="*/ 95 w 121"/>
                <a:gd name="T51" fmla="*/ 5 h 106"/>
                <a:gd name="T52" fmla="*/ 30 w 121"/>
                <a:gd name="T53" fmla="*/ 70 h 106"/>
                <a:gd name="T54" fmla="*/ 26 w 121"/>
                <a:gd name="T55" fmla="*/ 65 h 106"/>
                <a:gd name="T56" fmla="*/ 24 w 121"/>
                <a:gd name="T57" fmla="*/ 63 h 106"/>
                <a:gd name="T58" fmla="*/ 21 w 121"/>
                <a:gd name="T59" fmla="*/ 61 h 106"/>
                <a:gd name="T60" fmla="*/ 18 w 121"/>
                <a:gd name="T61" fmla="*/ 61 h 106"/>
                <a:gd name="T62" fmla="*/ 15 w 121"/>
                <a:gd name="T63" fmla="*/ 60 h 106"/>
                <a:gd name="T64" fmla="*/ 12 w 121"/>
                <a:gd name="T65" fmla="*/ 61 h 106"/>
                <a:gd name="T66" fmla="*/ 10 w 121"/>
                <a:gd name="T67" fmla="*/ 62 h 106"/>
                <a:gd name="T68" fmla="*/ 7 w 121"/>
                <a:gd name="T69" fmla="*/ 63 h 106"/>
                <a:gd name="T70" fmla="*/ 5 w 121"/>
                <a:gd name="T71" fmla="*/ 65 h 106"/>
                <a:gd name="T72" fmla="*/ 2 w 121"/>
                <a:gd name="T73" fmla="*/ 68 h 106"/>
                <a:gd name="T74" fmla="*/ 1 w 121"/>
                <a:gd name="T75" fmla="*/ 70 h 106"/>
                <a:gd name="T76" fmla="*/ 0 w 121"/>
                <a:gd name="T77" fmla="*/ 73 h 106"/>
                <a:gd name="T78" fmla="*/ 0 w 121"/>
                <a:gd name="T79" fmla="*/ 76 h 106"/>
                <a:gd name="T80" fmla="*/ 0 w 121"/>
                <a:gd name="T81" fmla="*/ 78 h 106"/>
                <a:gd name="T82" fmla="*/ 1 w 121"/>
                <a:gd name="T83" fmla="*/ 82 h 106"/>
                <a:gd name="T84" fmla="*/ 2 w 121"/>
                <a:gd name="T85" fmla="*/ 84 h 106"/>
                <a:gd name="T86" fmla="*/ 5 w 121"/>
                <a:gd name="T87" fmla="*/ 87 h 106"/>
                <a:gd name="T88" fmla="*/ 20 w 121"/>
                <a:gd name="T89"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 h="106">
                  <a:moveTo>
                    <a:pt x="20" y="101"/>
                  </a:moveTo>
                  <a:lnTo>
                    <a:pt x="22" y="103"/>
                  </a:lnTo>
                  <a:lnTo>
                    <a:pt x="25" y="105"/>
                  </a:lnTo>
                  <a:lnTo>
                    <a:pt x="27" y="105"/>
                  </a:lnTo>
                  <a:lnTo>
                    <a:pt x="30" y="106"/>
                  </a:lnTo>
                  <a:lnTo>
                    <a:pt x="34" y="105"/>
                  </a:lnTo>
                  <a:lnTo>
                    <a:pt x="36" y="105"/>
                  </a:lnTo>
                  <a:lnTo>
                    <a:pt x="39" y="103"/>
                  </a:lnTo>
                  <a:lnTo>
                    <a:pt x="41" y="102"/>
                  </a:lnTo>
                  <a:lnTo>
                    <a:pt x="116" y="26"/>
                  </a:lnTo>
                  <a:lnTo>
                    <a:pt x="119" y="24"/>
                  </a:lnTo>
                  <a:lnTo>
                    <a:pt x="120" y="21"/>
                  </a:lnTo>
                  <a:lnTo>
                    <a:pt x="121" y="18"/>
                  </a:lnTo>
                  <a:lnTo>
                    <a:pt x="121" y="15"/>
                  </a:lnTo>
                  <a:lnTo>
                    <a:pt x="121" y="13"/>
                  </a:lnTo>
                  <a:lnTo>
                    <a:pt x="120" y="10"/>
                  </a:lnTo>
                  <a:lnTo>
                    <a:pt x="119" y="7"/>
                  </a:lnTo>
                  <a:lnTo>
                    <a:pt x="116" y="5"/>
                  </a:lnTo>
                  <a:lnTo>
                    <a:pt x="114" y="3"/>
                  </a:lnTo>
                  <a:lnTo>
                    <a:pt x="111" y="1"/>
                  </a:lnTo>
                  <a:lnTo>
                    <a:pt x="109" y="1"/>
                  </a:lnTo>
                  <a:lnTo>
                    <a:pt x="106" y="0"/>
                  </a:lnTo>
                  <a:lnTo>
                    <a:pt x="103" y="1"/>
                  </a:lnTo>
                  <a:lnTo>
                    <a:pt x="100" y="1"/>
                  </a:lnTo>
                  <a:lnTo>
                    <a:pt x="97" y="3"/>
                  </a:lnTo>
                  <a:lnTo>
                    <a:pt x="95" y="5"/>
                  </a:lnTo>
                  <a:lnTo>
                    <a:pt x="30" y="70"/>
                  </a:lnTo>
                  <a:lnTo>
                    <a:pt x="26" y="65"/>
                  </a:lnTo>
                  <a:lnTo>
                    <a:pt x="24" y="63"/>
                  </a:lnTo>
                  <a:lnTo>
                    <a:pt x="21" y="61"/>
                  </a:lnTo>
                  <a:lnTo>
                    <a:pt x="18" y="61"/>
                  </a:lnTo>
                  <a:lnTo>
                    <a:pt x="15" y="60"/>
                  </a:lnTo>
                  <a:lnTo>
                    <a:pt x="12" y="61"/>
                  </a:lnTo>
                  <a:lnTo>
                    <a:pt x="10" y="62"/>
                  </a:lnTo>
                  <a:lnTo>
                    <a:pt x="7" y="63"/>
                  </a:lnTo>
                  <a:lnTo>
                    <a:pt x="5" y="65"/>
                  </a:lnTo>
                  <a:lnTo>
                    <a:pt x="2" y="68"/>
                  </a:lnTo>
                  <a:lnTo>
                    <a:pt x="1" y="70"/>
                  </a:lnTo>
                  <a:lnTo>
                    <a:pt x="0" y="73"/>
                  </a:lnTo>
                  <a:lnTo>
                    <a:pt x="0" y="76"/>
                  </a:lnTo>
                  <a:lnTo>
                    <a:pt x="0" y="78"/>
                  </a:lnTo>
                  <a:lnTo>
                    <a:pt x="1" y="82"/>
                  </a:lnTo>
                  <a:lnTo>
                    <a:pt x="2" y="84"/>
                  </a:lnTo>
                  <a:lnTo>
                    <a:pt x="5" y="87"/>
                  </a:lnTo>
                  <a:lnTo>
                    <a:pt x="20"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56"/>
            <p:cNvSpPr>
              <a:spLocks noEditPoints="1"/>
            </p:cNvSpPr>
            <p:nvPr/>
          </p:nvSpPr>
          <p:spPr bwMode="auto">
            <a:xfrm>
              <a:off x="1104900" y="1993900"/>
              <a:ext cx="68263" cy="219075"/>
            </a:xfrm>
            <a:custGeom>
              <a:avLst/>
              <a:gdLst>
                <a:gd name="T0" fmla="*/ 120 w 212"/>
                <a:gd name="T1" fmla="*/ 659 h 694"/>
                <a:gd name="T2" fmla="*/ 99 w 212"/>
                <a:gd name="T3" fmla="*/ 643 h 694"/>
                <a:gd name="T4" fmla="*/ 92 w 212"/>
                <a:gd name="T5" fmla="*/ 618 h 694"/>
                <a:gd name="T6" fmla="*/ 181 w 212"/>
                <a:gd name="T7" fmla="*/ 616 h 694"/>
                <a:gd name="T8" fmla="*/ 167 w 212"/>
                <a:gd name="T9" fmla="*/ 647 h 694"/>
                <a:gd name="T10" fmla="*/ 144 w 212"/>
                <a:gd name="T11" fmla="*/ 662 h 694"/>
                <a:gd name="T12" fmla="*/ 145 w 212"/>
                <a:gd name="T13" fmla="*/ 31 h 694"/>
                <a:gd name="T14" fmla="*/ 168 w 212"/>
                <a:gd name="T15" fmla="*/ 43 h 694"/>
                <a:gd name="T16" fmla="*/ 181 w 212"/>
                <a:gd name="T17" fmla="*/ 57 h 694"/>
                <a:gd name="T18" fmla="*/ 92 w 212"/>
                <a:gd name="T19" fmla="*/ 331 h 694"/>
                <a:gd name="T20" fmla="*/ 95 w 212"/>
                <a:gd name="T21" fmla="*/ 53 h 694"/>
                <a:gd name="T22" fmla="*/ 112 w 212"/>
                <a:gd name="T23" fmla="*/ 38 h 694"/>
                <a:gd name="T24" fmla="*/ 137 w 212"/>
                <a:gd name="T25" fmla="*/ 30 h 694"/>
                <a:gd name="T26" fmla="*/ 182 w 212"/>
                <a:gd name="T27" fmla="*/ 362 h 694"/>
                <a:gd name="T28" fmla="*/ 92 w 212"/>
                <a:gd name="T29" fmla="*/ 362 h 694"/>
                <a:gd name="T30" fmla="*/ 113 w 212"/>
                <a:gd name="T31" fmla="*/ 4 h 694"/>
                <a:gd name="T32" fmla="*/ 84 w 212"/>
                <a:gd name="T33" fmla="*/ 22 h 694"/>
                <a:gd name="T34" fmla="*/ 65 w 212"/>
                <a:gd name="T35" fmla="*/ 46 h 694"/>
                <a:gd name="T36" fmla="*/ 36 w 212"/>
                <a:gd name="T37" fmla="*/ 55 h 694"/>
                <a:gd name="T38" fmla="*/ 21 w 212"/>
                <a:gd name="T39" fmla="*/ 67 h 694"/>
                <a:gd name="T40" fmla="*/ 9 w 212"/>
                <a:gd name="T41" fmla="*/ 82 h 694"/>
                <a:gd name="T42" fmla="*/ 2 w 212"/>
                <a:gd name="T43" fmla="*/ 103 h 694"/>
                <a:gd name="T44" fmla="*/ 0 w 212"/>
                <a:gd name="T45" fmla="*/ 394 h 694"/>
                <a:gd name="T46" fmla="*/ 3 w 212"/>
                <a:gd name="T47" fmla="*/ 402 h 694"/>
                <a:gd name="T48" fmla="*/ 10 w 212"/>
                <a:gd name="T49" fmla="*/ 408 h 694"/>
                <a:gd name="T50" fmla="*/ 19 w 212"/>
                <a:gd name="T51" fmla="*/ 409 h 694"/>
                <a:gd name="T52" fmla="*/ 26 w 212"/>
                <a:gd name="T53" fmla="*/ 404 h 694"/>
                <a:gd name="T54" fmla="*/ 30 w 212"/>
                <a:gd name="T55" fmla="*/ 397 h 694"/>
                <a:gd name="T56" fmla="*/ 31 w 212"/>
                <a:gd name="T57" fmla="*/ 111 h 694"/>
                <a:gd name="T58" fmla="*/ 40 w 212"/>
                <a:gd name="T59" fmla="*/ 89 h 694"/>
                <a:gd name="T60" fmla="*/ 55 w 212"/>
                <a:gd name="T61" fmla="*/ 79 h 694"/>
                <a:gd name="T62" fmla="*/ 62 w 212"/>
                <a:gd name="T63" fmla="*/ 626 h 694"/>
                <a:gd name="T64" fmla="*/ 67 w 212"/>
                <a:gd name="T65" fmla="*/ 647 h 694"/>
                <a:gd name="T66" fmla="*/ 79 w 212"/>
                <a:gd name="T67" fmla="*/ 666 h 694"/>
                <a:gd name="T68" fmla="*/ 95 w 212"/>
                <a:gd name="T69" fmla="*/ 681 h 694"/>
                <a:gd name="T70" fmla="*/ 114 w 212"/>
                <a:gd name="T71" fmla="*/ 690 h 694"/>
                <a:gd name="T72" fmla="*/ 137 w 212"/>
                <a:gd name="T73" fmla="*/ 694 h 694"/>
                <a:gd name="T74" fmla="*/ 157 w 212"/>
                <a:gd name="T75" fmla="*/ 690 h 694"/>
                <a:gd name="T76" fmla="*/ 177 w 212"/>
                <a:gd name="T77" fmla="*/ 680 h 694"/>
                <a:gd name="T78" fmla="*/ 193 w 212"/>
                <a:gd name="T79" fmla="*/ 663 h 694"/>
                <a:gd name="T80" fmla="*/ 206 w 212"/>
                <a:gd name="T81" fmla="*/ 641 h 694"/>
                <a:gd name="T82" fmla="*/ 211 w 212"/>
                <a:gd name="T83" fmla="*/ 613 h 694"/>
                <a:gd name="T84" fmla="*/ 211 w 212"/>
                <a:gd name="T85" fmla="*/ 56 h 694"/>
                <a:gd name="T86" fmla="*/ 206 w 212"/>
                <a:gd name="T87" fmla="*/ 41 h 694"/>
                <a:gd name="T88" fmla="*/ 177 w 212"/>
                <a:gd name="T89" fmla="*/ 13 h 694"/>
                <a:gd name="T90" fmla="*/ 151 w 212"/>
                <a:gd name="T91" fmla="*/ 2 h 694"/>
                <a:gd name="T92" fmla="*/ 137 w 212"/>
                <a:gd name="T9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 h="694">
                  <a:moveTo>
                    <a:pt x="137" y="663"/>
                  </a:moveTo>
                  <a:lnTo>
                    <a:pt x="128" y="662"/>
                  </a:lnTo>
                  <a:lnTo>
                    <a:pt x="120" y="659"/>
                  </a:lnTo>
                  <a:lnTo>
                    <a:pt x="112" y="655"/>
                  </a:lnTo>
                  <a:lnTo>
                    <a:pt x="105" y="650"/>
                  </a:lnTo>
                  <a:lnTo>
                    <a:pt x="99" y="643"/>
                  </a:lnTo>
                  <a:lnTo>
                    <a:pt x="95" y="636"/>
                  </a:lnTo>
                  <a:lnTo>
                    <a:pt x="92" y="627"/>
                  </a:lnTo>
                  <a:lnTo>
                    <a:pt x="92" y="618"/>
                  </a:lnTo>
                  <a:lnTo>
                    <a:pt x="92" y="603"/>
                  </a:lnTo>
                  <a:lnTo>
                    <a:pt x="182" y="603"/>
                  </a:lnTo>
                  <a:lnTo>
                    <a:pt x="181" y="616"/>
                  </a:lnTo>
                  <a:lnTo>
                    <a:pt x="178" y="628"/>
                  </a:lnTo>
                  <a:lnTo>
                    <a:pt x="173" y="639"/>
                  </a:lnTo>
                  <a:lnTo>
                    <a:pt x="167" y="647"/>
                  </a:lnTo>
                  <a:lnTo>
                    <a:pt x="161" y="654"/>
                  </a:lnTo>
                  <a:lnTo>
                    <a:pt x="153" y="659"/>
                  </a:lnTo>
                  <a:lnTo>
                    <a:pt x="144" y="662"/>
                  </a:lnTo>
                  <a:lnTo>
                    <a:pt x="137" y="663"/>
                  </a:lnTo>
                  <a:close/>
                  <a:moveTo>
                    <a:pt x="137" y="30"/>
                  </a:moveTo>
                  <a:lnTo>
                    <a:pt x="145" y="31"/>
                  </a:lnTo>
                  <a:lnTo>
                    <a:pt x="153" y="34"/>
                  </a:lnTo>
                  <a:lnTo>
                    <a:pt x="161" y="38"/>
                  </a:lnTo>
                  <a:lnTo>
                    <a:pt x="168" y="43"/>
                  </a:lnTo>
                  <a:lnTo>
                    <a:pt x="173" y="47"/>
                  </a:lnTo>
                  <a:lnTo>
                    <a:pt x="178" y="53"/>
                  </a:lnTo>
                  <a:lnTo>
                    <a:pt x="181" y="57"/>
                  </a:lnTo>
                  <a:lnTo>
                    <a:pt x="182" y="60"/>
                  </a:lnTo>
                  <a:lnTo>
                    <a:pt x="182" y="331"/>
                  </a:lnTo>
                  <a:lnTo>
                    <a:pt x="92" y="331"/>
                  </a:lnTo>
                  <a:lnTo>
                    <a:pt x="92" y="60"/>
                  </a:lnTo>
                  <a:lnTo>
                    <a:pt x="93" y="57"/>
                  </a:lnTo>
                  <a:lnTo>
                    <a:pt x="95" y="53"/>
                  </a:lnTo>
                  <a:lnTo>
                    <a:pt x="99" y="48"/>
                  </a:lnTo>
                  <a:lnTo>
                    <a:pt x="106" y="43"/>
                  </a:lnTo>
                  <a:lnTo>
                    <a:pt x="112" y="38"/>
                  </a:lnTo>
                  <a:lnTo>
                    <a:pt x="120" y="34"/>
                  </a:lnTo>
                  <a:lnTo>
                    <a:pt x="127" y="31"/>
                  </a:lnTo>
                  <a:lnTo>
                    <a:pt x="137" y="30"/>
                  </a:lnTo>
                  <a:lnTo>
                    <a:pt x="137" y="30"/>
                  </a:lnTo>
                  <a:close/>
                  <a:moveTo>
                    <a:pt x="92" y="362"/>
                  </a:moveTo>
                  <a:lnTo>
                    <a:pt x="182" y="362"/>
                  </a:lnTo>
                  <a:lnTo>
                    <a:pt x="182" y="573"/>
                  </a:lnTo>
                  <a:lnTo>
                    <a:pt x="92" y="573"/>
                  </a:lnTo>
                  <a:lnTo>
                    <a:pt x="92" y="362"/>
                  </a:lnTo>
                  <a:close/>
                  <a:moveTo>
                    <a:pt x="137" y="0"/>
                  </a:moveTo>
                  <a:lnTo>
                    <a:pt x="125" y="1"/>
                  </a:lnTo>
                  <a:lnTo>
                    <a:pt x="113" y="4"/>
                  </a:lnTo>
                  <a:lnTo>
                    <a:pt x="102" y="9"/>
                  </a:lnTo>
                  <a:lnTo>
                    <a:pt x="93" y="15"/>
                  </a:lnTo>
                  <a:lnTo>
                    <a:pt x="84" y="22"/>
                  </a:lnTo>
                  <a:lnTo>
                    <a:pt x="76" y="29"/>
                  </a:lnTo>
                  <a:lnTo>
                    <a:pt x="69" y="38"/>
                  </a:lnTo>
                  <a:lnTo>
                    <a:pt x="65" y="46"/>
                  </a:lnTo>
                  <a:lnTo>
                    <a:pt x="53" y="48"/>
                  </a:lnTo>
                  <a:lnTo>
                    <a:pt x="41" y="53"/>
                  </a:lnTo>
                  <a:lnTo>
                    <a:pt x="36" y="55"/>
                  </a:lnTo>
                  <a:lnTo>
                    <a:pt x="30" y="58"/>
                  </a:lnTo>
                  <a:lnTo>
                    <a:pt x="25" y="62"/>
                  </a:lnTo>
                  <a:lnTo>
                    <a:pt x="21" y="67"/>
                  </a:lnTo>
                  <a:lnTo>
                    <a:pt x="16" y="71"/>
                  </a:lnTo>
                  <a:lnTo>
                    <a:pt x="12" y="76"/>
                  </a:lnTo>
                  <a:lnTo>
                    <a:pt x="9" y="82"/>
                  </a:lnTo>
                  <a:lnTo>
                    <a:pt x="6" y="88"/>
                  </a:lnTo>
                  <a:lnTo>
                    <a:pt x="3" y="96"/>
                  </a:lnTo>
                  <a:lnTo>
                    <a:pt x="2" y="103"/>
                  </a:lnTo>
                  <a:lnTo>
                    <a:pt x="1" y="112"/>
                  </a:lnTo>
                  <a:lnTo>
                    <a:pt x="0" y="120"/>
                  </a:lnTo>
                  <a:lnTo>
                    <a:pt x="0" y="394"/>
                  </a:lnTo>
                  <a:lnTo>
                    <a:pt x="1" y="397"/>
                  </a:lnTo>
                  <a:lnTo>
                    <a:pt x="2" y="399"/>
                  </a:lnTo>
                  <a:lnTo>
                    <a:pt x="3" y="402"/>
                  </a:lnTo>
                  <a:lnTo>
                    <a:pt x="6" y="404"/>
                  </a:lnTo>
                  <a:lnTo>
                    <a:pt x="8" y="406"/>
                  </a:lnTo>
                  <a:lnTo>
                    <a:pt x="10" y="408"/>
                  </a:lnTo>
                  <a:lnTo>
                    <a:pt x="13" y="409"/>
                  </a:lnTo>
                  <a:lnTo>
                    <a:pt x="15" y="409"/>
                  </a:lnTo>
                  <a:lnTo>
                    <a:pt x="19" y="409"/>
                  </a:lnTo>
                  <a:lnTo>
                    <a:pt x="22" y="408"/>
                  </a:lnTo>
                  <a:lnTo>
                    <a:pt x="24" y="406"/>
                  </a:lnTo>
                  <a:lnTo>
                    <a:pt x="26" y="404"/>
                  </a:lnTo>
                  <a:lnTo>
                    <a:pt x="28" y="402"/>
                  </a:lnTo>
                  <a:lnTo>
                    <a:pt x="29" y="399"/>
                  </a:lnTo>
                  <a:lnTo>
                    <a:pt x="30" y="397"/>
                  </a:lnTo>
                  <a:lnTo>
                    <a:pt x="30" y="394"/>
                  </a:lnTo>
                  <a:lnTo>
                    <a:pt x="30" y="120"/>
                  </a:lnTo>
                  <a:lnTo>
                    <a:pt x="31" y="111"/>
                  </a:lnTo>
                  <a:lnTo>
                    <a:pt x="34" y="102"/>
                  </a:lnTo>
                  <a:lnTo>
                    <a:pt x="36" y="96"/>
                  </a:lnTo>
                  <a:lnTo>
                    <a:pt x="40" y="89"/>
                  </a:lnTo>
                  <a:lnTo>
                    <a:pt x="44" y="85"/>
                  </a:lnTo>
                  <a:lnTo>
                    <a:pt x="50" y="82"/>
                  </a:lnTo>
                  <a:lnTo>
                    <a:pt x="55" y="79"/>
                  </a:lnTo>
                  <a:lnTo>
                    <a:pt x="62" y="77"/>
                  </a:lnTo>
                  <a:lnTo>
                    <a:pt x="62" y="618"/>
                  </a:lnTo>
                  <a:lnTo>
                    <a:pt x="62" y="626"/>
                  </a:lnTo>
                  <a:lnTo>
                    <a:pt x="63" y="633"/>
                  </a:lnTo>
                  <a:lnTo>
                    <a:pt x="65" y="640"/>
                  </a:lnTo>
                  <a:lnTo>
                    <a:pt x="67" y="647"/>
                  </a:lnTo>
                  <a:lnTo>
                    <a:pt x="70" y="654"/>
                  </a:lnTo>
                  <a:lnTo>
                    <a:pt x="74" y="660"/>
                  </a:lnTo>
                  <a:lnTo>
                    <a:pt x="79" y="666"/>
                  </a:lnTo>
                  <a:lnTo>
                    <a:pt x="84" y="671"/>
                  </a:lnTo>
                  <a:lnTo>
                    <a:pt x="90" y="676"/>
                  </a:lnTo>
                  <a:lnTo>
                    <a:pt x="95" y="681"/>
                  </a:lnTo>
                  <a:lnTo>
                    <a:pt x="101" y="684"/>
                  </a:lnTo>
                  <a:lnTo>
                    <a:pt x="108" y="687"/>
                  </a:lnTo>
                  <a:lnTo>
                    <a:pt x="114" y="690"/>
                  </a:lnTo>
                  <a:lnTo>
                    <a:pt x="122" y="693"/>
                  </a:lnTo>
                  <a:lnTo>
                    <a:pt x="129" y="694"/>
                  </a:lnTo>
                  <a:lnTo>
                    <a:pt x="137" y="694"/>
                  </a:lnTo>
                  <a:lnTo>
                    <a:pt x="143" y="694"/>
                  </a:lnTo>
                  <a:lnTo>
                    <a:pt x="150" y="693"/>
                  </a:lnTo>
                  <a:lnTo>
                    <a:pt x="157" y="690"/>
                  </a:lnTo>
                  <a:lnTo>
                    <a:pt x="164" y="687"/>
                  </a:lnTo>
                  <a:lnTo>
                    <a:pt x="170" y="684"/>
                  </a:lnTo>
                  <a:lnTo>
                    <a:pt x="177" y="680"/>
                  </a:lnTo>
                  <a:lnTo>
                    <a:pt x="182" y="675"/>
                  </a:lnTo>
                  <a:lnTo>
                    <a:pt x="187" y="669"/>
                  </a:lnTo>
                  <a:lnTo>
                    <a:pt x="193" y="663"/>
                  </a:lnTo>
                  <a:lnTo>
                    <a:pt x="197" y="656"/>
                  </a:lnTo>
                  <a:lnTo>
                    <a:pt x="201" y="648"/>
                  </a:lnTo>
                  <a:lnTo>
                    <a:pt x="206" y="641"/>
                  </a:lnTo>
                  <a:lnTo>
                    <a:pt x="208" y="632"/>
                  </a:lnTo>
                  <a:lnTo>
                    <a:pt x="210" y="623"/>
                  </a:lnTo>
                  <a:lnTo>
                    <a:pt x="211" y="613"/>
                  </a:lnTo>
                  <a:lnTo>
                    <a:pt x="212" y="603"/>
                  </a:lnTo>
                  <a:lnTo>
                    <a:pt x="212" y="60"/>
                  </a:lnTo>
                  <a:lnTo>
                    <a:pt x="211" y="56"/>
                  </a:lnTo>
                  <a:lnTo>
                    <a:pt x="210" y="51"/>
                  </a:lnTo>
                  <a:lnTo>
                    <a:pt x="208" y="45"/>
                  </a:lnTo>
                  <a:lnTo>
                    <a:pt x="206" y="41"/>
                  </a:lnTo>
                  <a:lnTo>
                    <a:pt x="198" y="30"/>
                  </a:lnTo>
                  <a:lnTo>
                    <a:pt x="188" y="20"/>
                  </a:lnTo>
                  <a:lnTo>
                    <a:pt x="177" y="13"/>
                  </a:lnTo>
                  <a:lnTo>
                    <a:pt x="164" y="6"/>
                  </a:lnTo>
                  <a:lnTo>
                    <a:pt x="157" y="3"/>
                  </a:lnTo>
                  <a:lnTo>
                    <a:pt x="151" y="2"/>
                  </a:lnTo>
                  <a:lnTo>
                    <a:pt x="143" y="1"/>
                  </a:lnTo>
                  <a:lnTo>
                    <a:pt x="137" y="0"/>
                  </a:lnTo>
                  <a:lnTo>
                    <a:pt x="1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65" name="Group 64"/>
          <p:cNvGrpSpPr/>
          <p:nvPr/>
        </p:nvGrpSpPr>
        <p:grpSpPr>
          <a:xfrm>
            <a:off x="7771465" y="3650321"/>
            <a:ext cx="287338" cy="249238"/>
            <a:chOff x="8736013" y="2536825"/>
            <a:chExt cx="287338" cy="249238"/>
          </a:xfrm>
          <a:solidFill>
            <a:schemeClr val="bg1">
              <a:lumMod val="50000"/>
            </a:schemeClr>
          </a:solidFill>
        </p:grpSpPr>
        <p:sp>
          <p:nvSpPr>
            <p:cNvPr id="66" name="Freeform 219"/>
            <p:cNvSpPr>
              <a:spLocks noEditPoints="1"/>
            </p:cNvSpPr>
            <p:nvPr/>
          </p:nvSpPr>
          <p:spPr bwMode="auto">
            <a:xfrm>
              <a:off x="8793163" y="2632075"/>
              <a:ext cx="230188" cy="153988"/>
            </a:xfrm>
            <a:custGeom>
              <a:avLst/>
              <a:gdLst>
                <a:gd name="T0" fmla="*/ 621 w 722"/>
                <a:gd name="T1" fmla="*/ 368 h 481"/>
                <a:gd name="T2" fmla="*/ 588 w 722"/>
                <a:gd name="T3" fmla="*/ 338 h 481"/>
                <a:gd name="T4" fmla="*/ 557 w 722"/>
                <a:gd name="T5" fmla="*/ 331 h 481"/>
                <a:gd name="T6" fmla="*/ 525 w 722"/>
                <a:gd name="T7" fmla="*/ 338 h 481"/>
                <a:gd name="T8" fmla="*/ 493 w 722"/>
                <a:gd name="T9" fmla="*/ 368 h 481"/>
                <a:gd name="T10" fmla="*/ 451 w 722"/>
                <a:gd name="T11" fmla="*/ 391 h 481"/>
                <a:gd name="T12" fmla="*/ 557 w 722"/>
                <a:gd name="T13" fmla="*/ 451 h 481"/>
                <a:gd name="T14" fmla="*/ 520 w 722"/>
                <a:gd name="T15" fmla="*/ 432 h 481"/>
                <a:gd name="T16" fmla="*/ 515 w 722"/>
                <a:gd name="T17" fmla="*/ 389 h 481"/>
                <a:gd name="T18" fmla="*/ 547 w 722"/>
                <a:gd name="T19" fmla="*/ 362 h 481"/>
                <a:gd name="T20" fmla="*/ 588 w 722"/>
                <a:gd name="T21" fmla="*/ 374 h 481"/>
                <a:gd name="T22" fmla="*/ 601 w 722"/>
                <a:gd name="T23" fmla="*/ 415 h 481"/>
                <a:gd name="T24" fmla="*/ 574 w 722"/>
                <a:gd name="T25" fmla="*/ 448 h 481"/>
                <a:gd name="T26" fmla="*/ 451 w 722"/>
                <a:gd name="T27" fmla="*/ 241 h 481"/>
                <a:gd name="T28" fmla="*/ 163 w 722"/>
                <a:gd name="T29" fmla="*/ 448 h 481"/>
                <a:gd name="T30" fmla="*/ 136 w 722"/>
                <a:gd name="T31" fmla="*/ 415 h 481"/>
                <a:gd name="T32" fmla="*/ 149 w 722"/>
                <a:gd name="T33" fmla="*/ 374 h 481"/>
                <a:gd name="T34" fmla="*/ 190 w 722"/>
                <a:gd name="T35" fmla="*/ 362 h 481"/>
                <a:gd name="T36" fmla="*/ 222 w 722"/>
                <a:gd name="T37" fmla="*/ 389 h 481"/>
                <a:gd name="T38" fmla="*/ 219 w 722"/>
                <a:gd name="T39" fmla="*/ 431 h 481"/>
                <a:gd name="T40" fmla="*/ 181 w 722"/>
                <a:gd name="T41" fmla="*/ 451 h 481"/>
                <a:gd name="T42" fmla="*/ 565 w 722"/>
                <a:gd name="T43" fmla="*/ 94 h 481"/>
                <a:gd name="T44" fmla="*/ 451 w 722"/>
                <a:gd name="T45" fmla="*/ 15 h 481"/>
                <a:gd name="T46" fmla="*/ 445 w 722"/>
                <a:gd name="T47" fmla="*/ 3 h 481"/>
                <a:gd name="T48" fmla="*/ 253 w 722"/>
                <a:gd name="T49" fmla="*/ 0 h 481"/>
                <a:gd name="T50" fmla="*/ 242 w 722"/>
                <a:gd name="T51" fmla="*/ 10 h 481"/>
                <a:gd name="T52" fmla="*/ 243 w 722"/>
                <a:gd name="T53" fmla="*/ 24 h 481"/>
                <a:gd name="T54" fmla="*/ 256 w 722"/>
                <a:gd name="T55" fmla="*/ 30 h 481"/>
                <a:gd name="T56" fmla="*/ 251 w 722"/>
                <a:gd name="T57" fmla="*/ 378 h 481"/>
                <a:gd name="T58" fmla="*/ 224 w 722"/>
                <a:gd name="T59" fmla="*/ 344 h 481"/>
                <a:gd name="T60" fmla="*/ 194 w 722"/>
                <a:gd name="T61" fmla="*/ 332 h 481"/>
                <a:gd name="T62" fmla="*/ 161 w 722"/>
                <a:gd name="T63" fmla="*/ 334 h 481"/>
                <a:gd name="T64" fmla="*/ 133 w 722"/>
                <a:gd name="T65" fmla="*/ 349 h 481"/>
                <a:gd name="T66" fmla="*/ 108 w 722"/>
                <a:gd name="T67" fmla="*/ 385 h 481"/>
                <a:gd name="T68" fmla="*/ 29 w 722"/>
                <a:gd name="T69" fmla="*/ 115 h 481"/>
                <a:gd name="T70" fmla="*/ 18 w 722"/>
                <a:gd name="T71" fmla="*/ 106 h 481"/>
                <a:gd name="T72" fmla="*/ 4 w 722"/>
                <a:gd name="T73" fmla="*/ 110 h 481"/>
                <a:gd name="T74" fmla="*/ 0 w 722"/>
                <a:gd name="T75" fmla="*/ 406 h 481"/>
                <a:gd name="T76" fmla="*/ 6 w 722"/>
                <a:gd name="T77" fmla="*/ 419 h 481"/>
                <a:gd name="T78" fmla="*/ 108 w 722"/>
                <a:gd name="T79" fmla="*/ 428 h 481"/>
                <a:gd name="T80" fmla="*/ 133 w 722"/>
                <a:gd name="T81" fmla="*/ 464 h 481"/>
                <a:gd name="T82" fmla="*/ 161 w 722"/>
                <a:gd name="T83" fmla="*/ 479 h 481"/>
                <a:gd name="T84" fmla="*/ 194 w 722"/>
                <a:gd name="T85" fmla="*/ 480 h 481"/>
                <a:gd name="T86" fmla="*/ 224 w 722"/>
                <a:gd name="T87" fmla="*/ 468 h 481"/>
                <a:gd name="T88" fmla="*/ 251 w 722"/>
                <a:gd name="T89" fmla="*/ 434 h 481"/>
                <a:gd name="T90" fmla="*/ 484 w 722"/>
                <a:gd name="T91" fmla="*/ 428 h 481"/>
                <a:gd name="T92" fmla="*/ 509 w 722"/>
                <a:gd name="T93" fmla="*/ 464 h 481"/>
                <a:gd name="T94" fmla="*/ 537 w 722"/>
                <a:gd name="T95" fmla="*/ 479 h 481"/>
                <a:gd name="T96" fmla="*/ 570 w 722"/>
                <a:gd name="T97" fmla="*/ 480 h 481"/>
                <a:gd name="T98" fmla="*/ 599 w 722"/>
                <a:gd name="T99" fmla="*/ 468 h 481"/>
                <a:gd name="T100" fmla="*/ 627 w 722"/>
                <a:gd name="T101" fmla="*/ 434 h 481"/>
                <a:gd name="T102" fmla="*/ 712 w 722"/>
                <a:gd name="T103" fmla="*/ 420 h 481"/>
                <a:gd name="T104" fmla="*/ 722 w 722"/>
                <a:gd name="T105" fmla="*/ 410 h 481"/>
                <a:gd name="T106" fmla="*/ 721 w 722"/>
                <a:gd name="T107" fmla="*/ 25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481">
                  <a:moveTo>
                    <a:pt x="630" y="391"/>
                  </a:moveTo>
                  <a:lnTo>
                    <a:pt x="629" y="385"/>
                  </a:lnTo>
                  <a:lnTo>
                    <a:pt x="627" y="378"/>
                  </a:lnTo>
                  <a:lnTo>
                    <a:pt x="623" y="373"/>
                  </a:lnTo>
                  <a:lnTo>
                    <a:pt x="621" y="368"/>
                  </a:lnTo>
                  <a:lnTo>
                    <a:pt x="614" y="357"/>
                  </a:lnTo>
                  <a:lnTo>
                    <a:pt x="604" y="349"/>
                  </a:lnTo>
                  <a:lnTo>
                    <a:pt x="599" y="344"/>
                  </a:lnTo>
                  <a:lnTo>
                    <a:pt x="593" y="341"/>
                  </a:lnTo>
                  <a:lnTo>
                    <a:pt x="588" y="338"/>
                  </a:lnTo>
                  <a:lnTo>
                    <a:pt x="583" y="336"/>
                  </a:lnTo>
                  <a:lnTo>
                    <a:pt x="576" y="334"/>
                  </a:lnTo>
                  <a:lnTo>
                    <a:pt x="570" y="332"/>
                  </a:lnTo>
                  <a:lnTo>
                    <a:pt x="563" y="331"/>
                  </a:lnTo>
                  <a:lnTo>
                    <a:pt x="557" y="331"/>
                  </a:lnTo>
                  <a:lnTo>
                    <a:pt x="550" y="331"/>
                  </a:lnTo>
                  <a:lnTo>
                    <a:pt x="543" y="332"/>
                  </a:lnTo>
                  <a:lnTo>
                    <a:pt x="537" y="334"/>
                  </a:lnTo>
                  <a:lnTo>
                    <a:pt x="530" y="336"/>
                  </a:lnTo>
                  <a:lnTo>
                    <a:pt x="525" y="338"/>
                  </a:lnTo>
                  <a:lnTo>
                    <a:pt x="520" y="341"/>
                  </a:lnTo>
                  <a:lnTo>
                    <a:pt x="514" y="344"/>
                  </a:lnTo>
                  <a:lnTo>
                    <a:pt x="509" y="349"/>
                  </a:lnTo>
                  <a:lnTo>
                    <a:pt x="499" y="357"/>
                  </a:lnTo>
                  <a:lnTo>
                    <a:pt x="493" y="368"/>
                  </a:lnTo>
                  <a:lnTo>
                    <a:pt x="490" y="373"/>
                  </a:lnTo>
                  <a:lnTo>
                    <a:pt x="486" y="378"/>
                  </a:lnTo>
                  <a:lnTo>
                    <a:pt x="484" y="385"/>
                  </a:lnTo>
                  <a:lnTo>
                    <a:pt x="483" y="391"/>
                  </a:lnTo>
                  <a:lnTo>
                    <a:pt x="451" y="391"/>
                  </a:lnTo>
                  <a:lnTo>
                    <a:pt x="451" y="271"/>
                  </a:lnTo>
                  <a:lnTo>
                    <a:pt x="692" y="271"/>
                  </a:lnTo>
                  <a:lnTo>
                    <a:pt x="692" y="391"/>
                  </a:lnTo>
                  <a:lnTo>
                    <a:pt x="630" y="391"/>
                  </a:lnTo>
                  <a:close/>
                  <a:moveTo>
                    <a:pt x="557" y="451"/>
                  </a:moveTo>
                  <a:lnTo>
                    <a:pt x="547" y="450"/>
                  </a:lnTo>
                  <a:lnTo>
                    <a:pt x="539" y="448"/>
                  </a:lnTo>
                  <a:lnTo>
                    <a:pt x="531" y="444"/>
                  </a:lnTo>
                  <a:lnTo>
                    <a:pt x="525" y="438"/>
                  </a:lnTo>
                  <a:lnTo>
                    <a:pt x="520" y="432"/>
                  </a:lnTo>
                  <a:lnTo>
                    <a:pt x="515" y="423"/>
                  </a:lnTo>
                  <a:lnTo>
                    <a:pt x="512" y="415"/>
                  </a:lnTo>
                  <a:lnTo>
                    <a:pt x="511" y="406"/>
                  </a:lnTo>
                  <a:lnTo>
                    <a:pt x="512" y="398"/>
                  </a:lnTo>
                  <a:lnTo>
                    <a:pt x="515" y="389"/>
                  </a:lnTo>
                  <a:lnTo>
                    <a:pt x="520" y="381"/>
                  </a:lnTo>
                  <a:lnTo>
                    <a:pt x="525" y="374"/>
                  </a:lnTo>
                  <a:lnTo>
                    <a:pt x="531" y="369"/>
                  </a:lnTo>
                  <a:lnTo>
                    <a:pt x="539" y="365"/>
                  </a:lnTo>
                  <a:lnTo>
                    <a:pt x="547" y="362"/>
                  </a:lnTo>
                  <a:lnTo>
                    <a:pt x="557" y="361"/>
                  </a:lnTo>
                  <a:lnTo>
                    <a:pt x="566" y="362"/>
                  </a:lnTo>
                  <a:lnTo>
                    <a:pt x="574" y="365"/>
                  </a:lnTo>
                  <a:lnTo>
                    <a:pt x="582" y="369"/>
                  </a:lnTo>
                  <a:lnTo>
                    <a:pt x="588" y="374"/>
                  </a:lnTo>
                  <a:lnTo>
                    <a:pt x="593" y="381"/>
                  </a:lnTo>
                  <a:lnTo>
                    <a:pt x="598" y="389"/>
                  </a:lnTo>
                  <a:lnTo>
                    <a:pt x="601" y="398"/>
                  </a:lnTo>
                  <a:lnTo>
                    <a:pt x="602" y="406"/>
                  </a:lnTo>
                  <a:lnTo>
                    <a:pt x="601" y="415"/>
                  </a:lnTo>
                  <a:lnTo>
                    <a:pt x="598" y="423"/>
                  </a:lnTo>
                  <a:lnTo>
                    <a:pt x="593" y="431"/>
                  </a:lnTo>
                  <a:lnTo>
                    <a:pt x="588" y="438"/>
                  </a:lnTo>
                  <a:lnTo>
                    <a:pt x="582" y="444"/>
                  </a:lnTo>
                  <a:lnTo>
                    <a:pt x="574" y="448"/>
                  </a:lnTo>
                  <a:lnTo>
                    <a:pt x="566" y="450"/>
                  </a:lnTo>
                  <a:lnTo>
                    <a:pt x="557" y="451"/>
                  </a:lnTo>
                  <a:close/>
                  <a:moveTo>
                    <a:pt x="551" y="120"/>
                  </a:moveTo>
                  <a:lnTo>
                    <a:pt x="671" y="241"/>
                  </a:lnTo>
                  <a:lnTo>
                    <a:pt x="451" y="241"/>
                  </a:lnTo>
                  <a:lnTo>
                    <a:pt x="451" y="120"/>
                  </a:lnTo>
                  <a:lnTo>
                    <a:pt x="551" y="120"/>
                  </a:lnTo>
                  <a:close/>
                  <a:moveTo>
                    <a:pt x="181" y="451"/>
                  </a:moveTo>
                  <a:lnTo>
                    <a:pt x="171" y="450"/>
                  </a:lnTo>
                  <a:lnTo>
                    <a:pt x="163" y="448"/>
                  </a:lnTo>
                  <a:lnTo>
                    <a:pt x="155" y="444"/>
                  </a:lnTo>
                  <a:lnTo>
                    <a:pt x="149" y="438"/>
                  </a:lnTo>
                  <a:lnTo>
                    <a:pt x="144" y="432"/>
                  </a:lnTo>
                  <a:lnTo>
                    <a:pt x="139" y="423"/>
                  </a:lnTo>
                  <a:lnTo>
                    <a:pt x="136" y="415"/>
                  </a:lnTo>
                  <a:lnTo>
                    <a:pt x="136" y="406"/>
                  </a:lnTo>
                  <a:lnTo>
                    <a:pt x="136" y="398"/>
                  </a:lnTo>
                  <a:lnTo>
                    <a:pt x="139" y="389"/>
                  </a:lnTo>
                  <a:lnTo>
                    <a:pt x="144" y="381"/>
                  </a:lnTo>
                  <a:lnTo>
                    <a:pt x="149" y="374"/>
                  </a:lnTo>
                  <a:lnTo>
                    <a:pt x="155" y="369"/>
                  </a:lnTo>
                  <a:lnTo>
                    <a:pt x="163" y="365"/>
                  </a:lnTo>
                  <a:lnTo>
                    <a:pt x="171" y="362"/>
                  </a:lnTo>
                  <a:lnTo>
                    <a:pt x="181" y="361"/>
                  </a:lnTo>
                  <a:lnTo>
                    <a:pt x="190" y="362"/>
                  </a:lnTo>
                  <a:lnTo>
                    <a:pt x="198" y="365"/>
                  </a:lnTo>
                  <a:lnTo>
                    <a:pt x="206" y="369"/>
                  </a:lnTo>
                  <a:lnTo>
                    <a:pt x="212" y="374"/>
                  </a:lnTo>
                  <a:lnTo>
                    <a:pt x="219" y="381"/>
                  </a:lnTo>
                  <a:lnTo>
                    <a:pt x="222" y="389"/>
                  </a:lnTo>
                  <a:lnTo>
                    <a:pt x="225" y="398"/>
                  </a:lnTo>
                  <a:lnTo>
                    <a:pt x="226" y="406"/>
                  </a:lnTo>
                  <a:lnTo>
                    <a:pt x="225" y="415"/>
                  </a:lnTo>
                  <a:lnTo>
                    <a:pt x="222" y="423"/>
                  </a:lnTo>
                  <a:lnTo>
                    <a:pt x="219" y="431"/>
                  </a:lnTo>
                  <a:lnTo>
                    <a:pt x="212" y="438"/>
                  </a:lnTo>
                  <a:lnTo>
                    <a:pt x="206" y="444"/>
                  </a:lnTo>
                  <a:lnTo>
                    <a:pt x="198" y="448"/>
                  </a:lnTo>
                  <a:lnTo>
                    <a:pt x="190" y="450"/>
                  </a:lnTo>
                  <a:lnTo>
                    <a:pt x="181" y="451"/>
                  </a:lnTo>
                  <a:close/>
                  <a:moveTo>
                    <a:pt x="721" y="250"/>
                  </a:moveTo>
                  <a:lnTo>
                    <a:pt x="720" y="248"/>
                  </a:lnTo>
                  <a:lnTo>
                    <a:pt x="718" y="246"/>
                  </a:lnTo>
                  <a:lnTo>
                    <a:pt x="568" y="95"/>
                  </a:lnTo>
                  <a:lnTo>
                    <a:pt x="565" y="94"/>
                  </a:lnTo>
                  <a:lnTo>
                    <a:pt x="562" y="91"/>
                  </a:lnTo>
                  <a:lnTo>
                    <a:pt x="559" y="91"/>
                  </a:lnTo>
                  <a:lnTo>
                    <a:pt x="557" y="90"/>
                  </a:lnTo>
                  <a:lnTo>
                    <a:pt x="451" y="90"/>
                  </a:lnTo>
                  <a:lnTo>
                    <a:pt x="451" y="15"/>
                  </a:lnTo>
                  <a:lnTo>
                    <a:pt x="451" y="12"/>
                  </a:lnTo>
                  <a:lnTo>
                    <a:pt x="450" y="10"/>
                  </a:lnTo>
                  <a:lnTo>
                    <a:pt x="449" y="7"/>
                  </a:lnTo>
                  <a:lnTo>
                    <a:pt x="447" y="5"/>
                  </a:lnTo>
                  <a:lnTo>
                    <a:pt x="445" y="3"/>
                  </a:lnTo>
                  <a:lnTo>
                    <a:pt x="442" y="1"/>
                  </a:lnTo>
                  <a:lnTo>
                    <a:pt x="439" y="0"/>
                  </a:lnTo>
                  <a:lnTo>
                    <a:pt x="436" y="0"/>
                  </a:lnTo>
                  <a:lnTo>
                    <a:pt x="256" y="0"/>
                  </a:lnTo>
                  <a:lnTo>
                    <a:pt x="253" y="0"/>
                  </a:lnTo>
                  <a:lnTo>
                    <a:pt x="250" y="1"/>
                  </a:lnTo>
                  <a:lnTo>
                    <a:pt x="247" y="3"/>
                  </a:lnTo>
                  <a:lnTo>
                    <a:pt x="245" y="5"/>
                  </a:lnTo>
                  <a:lnTo>
                    <a:pt x="243" y="7"/>
                  </a:lnTo>
                  <a:lnTo>
                    <a:pt x="242" y="10"/>
                  </a:lnTo>
                  <a:lnTo>
                    <a:pt x="241" y="12"/>
                  </a:lnTo>
                  <a:lnTo>
                    <a:pt x="241" y="15"/>
                  </a:lnTo>
                  <a:lnTo>
                    <a:pt x="241" y="19"/>
                  </a:lnTo>
                  <a:lnTo>
                    <a:pt x="242" y="22"/>
                  </a:lnTo>
                  <a:lnTo>
                    <a:pt x="243" y="24"/>
                  </a:lnTo>
                  <a:lnTo>
                    <a:pt x="245" y="26"/>
                  </a:lnTo>
                  <a:lnTo>
                    <a:pt x="247" y="28"/>
                  </a:lnTo>
                  <a:lnTo>
                    <a:pt x="250" y="29"/>
                  </a:lnTo>
                  <a:lnTo>
                    <a:pt x="253" y="30"/>
                  </a:lnTo>
                  <a:lnTo>
                    <a:pt x="256" y="30"/>
                  </a:lnTo>
                  <a:lnTo>
                    <a:pt x="421" y="30"/>
                  </a:lnTo>
                  <a:lnTo>
                    <a:pt x="421" y="391"/>
                  </a:lnTo>
                  <a:lnTo>
                    <a:pt x="254" y="391"/>
                  </a:lnTo>
                  <a:lnTo>
                    <a:pt x="253" y="385"/>
                  </a:lnTo>
                  <a:lnTo>
                    <a:pt x="251" y="378"/>
                  </a:lnTo>
                  <a:lnTo>
                    <a:pt x="249" y="373"/>
                  </a:lnTo>
                  <a:lnTo>
                    <a:pt x="245" y="368"/>
                  </a:lnTo>
                  <a:lnTo>
                    <a:pt x="238" y="357"/>
                  </a:lnTo>
                  <a:lnTo>
                    <a:pt x="228" y="349"/>
                  </a:lnTo>
                  <a:lnTo>
                    <a:pt x="224" y="344"/>
                  </a:lnTo>
                  <a:lnTo>
                    <a:pt x="219" y="341"/>
                  </a:lnTo>
                  <a:lnTo>
                    <a:pt x="212" y="338"/>
                  </a:lnTo>
                  <a:lnTo>
                    <a:pt x="207" y="336"/>
                  </a:lnTo>
                  <a:lnTo>
                    <a:pt x="200" y="334"/>
                  </a:lnTo>
                  <a:lnTo>
                    <a:pt x="194" y="332"/>
                  </a:lnTo>
                  <a:lnTo>
                    <a:pt x="187" y="331"/>
                  </a:lnTo>
                  <a:lnTo>
                    <a:pt x="181" y="331"/>
                  </a:lnTo>
                  <a:lnTo>
                    <a:pt x="174" y="331"/>
                  </a:lnTo>
                  <a:lnTo>
                    <a:pt x="167" y="332"/>
                  </a:lnTo>
                  <a:lnTo>
                    <a:pt x="161" y="334"/>
                  </a:lnTo>
                  <a:lnTo>
                    <a:pt x="155" y="336"/>
                  </a:lnTo>
                  <a:lnTo>
                    <a:pt x="149" y="338"/>
                  </a:lnTo>
                  <a:lnTo>
                    <a:pt x="144" y="341"/>
                  </a:lnTo>
                  <a:lnTo>
                    <a:pt x="138" y="344"/>
                  </a:lnTo>
                  <a:lnTo>
                    <a:pt x="133" y="349"/>
                  </a:lnTo>
                  <a:lnTo>
                    <a:pt x="124" y="357"/>
                  </a:lnTo>
                  <a:lnTo>
                    <a:pt x="117" y="368"/>
                  </a:lnTo>
                  <a:lnTo>
                    <a:pt x="114" y="373"/>
                  </a:lnTo>
                  <a:lnTo>
                    <a:pt x="110" y="378"/>
                  </a:lnTo>
                  <a:lnTo>
                    <a:pt x="108" y="385"/>
                  </a:lnTo>
                  <a:lnTo>
                    <a:pt x="107" y="391"/>
                  </a:lnTo>
                  <a:lnTo>
                    <a:pt x="30" y="391"/>
                  </a:lnTo>
                  <a:lnTo>
                    <a:pt x="30" y="120"/>
                  </a:lnTo>
                  <a:lnTo>
                    <a:pt x="30" y="117"/>
                  </a:lnTo>
                  <a:lnTo>
                    <a:pt x="29" y="115"/>
                  </a:lnTo>
                  <a:lnTo>
                    <a:pt x="28" y="112"/>
                  </a:lnTo>
                  <a:lnTo>
                    <a:pt x="26" y="110"/>
                  </a:lnTo>
                  <a:lnTo>
                    <a:pt x="24" y="109"/>
                  </a:lnTo>
                  <a:lnTo>
                    <a:pt x="21" y="106"/>
                  </a:lnTo>
                  <a:lnTo>
                    <a:pt x="18" y="106"/>
                  </a:lnTo>
                  <a:lnTo>
                    <a:pt x="15" y="105"/>
                  </a:lnTo>
                  <a:lnTo>
                    <a:pt x="12" y="106"/>
                  </a:lnTo>
                  <a:lnTo>
                    <a:pt x="10" y="106"/>
                  </a:lnTo>
                  <a:lnTo>
                    <a:pt x="6" y="109"/>
                  </a:lnTo>
                  <a:lnTo>
                    <a:pt x="4" y="110"/>
                  </a:lnTo>
                  <a:lnTo>
                    <a:pt x="3" y="112"/>
                  </a:lnTo>
                  <a:lnTo>
                    <a:pt x="1" y="115"/>
                  </a:lnTo>
                  <a:lnTo>
                    <a:pt x="1" y="117"/>
                  </a:lnTo>
                  <a:lnTo>
                    <a:pt x="0" y="120"/>
                  </a:lnTo>
                  <a:lnTo>
                    <a:pt x="0" y="406"/>
                  </a:lnTo>
                  <a:lnTo>
                    <a:pt x="1" y="410"/>
                  </a:lnTo>
                  <a:lnTo>
                    <a:pt x="1" y="412"/>
                  </a:lnTo>
                  <a:lnTo>
                    <a:pt x="3" y="415"/>
                  </a:lnTo>
                  <a:lnTo>
                    <a:pt x="4" y="417"/>
                  </a:lnTo>
                  <a:lnTo>
                    <a:pt x="6" y="419"/>
                  </a:lnTo>
                  <a:lnTo>
                    <a:pt x="10" y="420"/>
                  </a:lnTo>
                  <a:lnTo>
                    <a:pt x="12" y="421"/>
                  </a:lnTo>
                  <a:lnTo>
                    <a:pt x="15" y="421"/>
                  </a:lnTo>
                  <a:lnTo>
                    <a:pt x="107" y="421"/>
                  </a:lnTo>
                  <a:lnTo>
                    <a:pt x="108" y="428"/>
                  </a:lnTo>
                  <a:lnTo>
                    <a:pt x="110" y="434"/>
                  </a:lnTo>
                  <a:lnTo>
                    <a:pt x="114" y="440"/>
                  </a:lnTo>
                  <a:lnTo>
                    <a:pt x="117" y="445"/>
                  </a:lnTo>
                  <a:lnTo>
                    <a:pt x="124" y="456"/>
                  </a:lnTo>
                  <a:lnTo>
                    <a:pt x="133" y="464"/>
                  </a:lnTo>
                  <a:lnTo>
                    <a:pt x="138" y="468"/>
                  </a:lnTo>
                  <a:lnTo>
                    <a:pt x="144" y="472"/>
                  </a:lnTo>
                  <a:lnTo>
                    <a:pt x="149" y="475"/>
                  </a:lnTo>
                  <a:lnTo>
                    <a:pt x="155" y="477"/>
                  </a:lnTo>
                  <a:lnTo>
                    <a:pt x="161" y="479"/>
                  </a:lnTo>
                  <a:lnTo>
                    <a:pt x="167" y="480"/>
                  </a:lnTo>
                  <a:lnTo>
                    <a:pt x="174" y="481"/>
                  </a:lnTo>
                  <a:lnTo>
                    <a:pt x="181" y="481"/>
                  </a:lnTo>
                  <a:lnTo>
                    <a:pt x="187" y="481"/>
                  </a:lnTo>
                  <a:lnTo>
                    <a:pt x="194" y="480"/>
                  </a:lnTo>
                  <a:lnTo>
                    <a:pt x="200" y="479"/>
                  </a:lnTo>
                  <a:lnTo>
                    <a:pt x="207" y="477"/>
                  </a:lnTo>
                  <a:lnTo>
                    <a:pt x="212" y="475"/>
                  </a:lnTo>
                  <a:lnTo>
                    <a:pt x="219" y="472"/>
                  </a:lnTo>
                  <a:lnTo>
                    <a:pt x="224" y="468"/>
                  </a:lnTo>
                  <a:lnTo>
                    <a:pt x="228" y="464"/>
                  </a:lnTo>
                  <a:lnTo>
                    <a:pt x="238" y="456"/>
                  </a:lnTo>
                  <a:lnTo>
                    <a:pt x="245" y="445"/>
                  </a:lnTo>
                  <a:lnTo>
                    <a:pt x="249" y="440"/>
                  </a:lnTo>
                  <a:lnTo>
                    <a:pt x="251" y="434"/>
                  </a:lnTo>
                  <a:lnTo>
                    <a:pt x="253" y="428"/>
                  </a:lnTo>
                  <a:lnTo>
                    <a:pt x="254" y="421"/>
                  </a:lnTo>
                  <a:lnTo>
                    <a:pt x="436" y="421"/>
                  </a:lnTo>
                  <a:lnTo>
                    <a:pt x="483" y="421"/>
                  </a:lnTo>
                  <a:lnTo>
                    <a:pt x="484" y="428"/>
                  </a:lnTo>
                  <a:lnTo>
                    <a:pt x="486" y="434"/>
                  </a:lnTo>
                  <a:lnTo>
                    <a:pt x="490" y="440"/>
                  </a:lnTo>
                  <a:lnTo>
                    <a:pt x="493" y="445"/>
                  </a:lnTo>
                  <a:lnTo>
                    <a:pt x="499" y="456"/>
                  </a:lnTo>
                  <a:lnTo>
                    <a:pt x="509" y="464"/>
                  </a:lnTo>
                  <a:lnTo>
                    <a:pt x="514" y="468"/>
                  </a:lnTo>
                  <a:lnTo>
                    <a:pt x="520" y="472"/>
                  </a:lnTo>
                  <a:lnTo>
                    <a:pt x="525" y="475"/>
                  </a:lnTo>
                  <a:lnTo>
                    <a:pt x="530" y="477"/>
                  </a:lnTo>
                  <a:lnTo>
                    <a:pt x="537" y="479"/>
                  </a:lnTo>
                  <a:lnTo>
                    <a:pt x="543" y="480"/>
                  </a:lnTo>
                  <a:lnTo>
                    <a:pt x="550" y="481"/>
                  </a:lnTo>
                  <a:lnTo>
                    <a:pt x="557" y="481"/>
                  </a:lnTo>
                  <a:lnTo>
                    <a:pt x="563" y="481"/>
                  </a:lnTo>
                  <a:lnTo>
                    <a:pt x="570" y="480"/>
                  </a:lnTo>
                  <a:lnTo>
                    <a:pt x="576" y="479"/>
                  </a:lnTo>
                  <a:lnTo>
                    <a:pt x="583" y="477"/>
                  </a:lnTo>
                  <a:lnTo>
                    <a:pt x="588" y="475"/>
                  </a:lnTo>
                  <a:lnTo>
                    <a:pt x="593" y="472"/>
                  </a:lnTo>
                  <a:lnTo>
                    <a:pt x="599" y="468"/>
                  </a:lnTo>
                  <a:lnTo>
                    <a:pt x="604" y="464"/>
                  </a:lnTo>
                  <a:lnTo>
                    <a:pt x="614" y="456"/>
                  </a:lnTo>
                  <a:lnTo>
                    <a:pt x="621" y="445"/>
                  </a:lnTo>
                  <a:lnTo>
                    <a:pt x="623" y="440"/>
                  </a:lnTo>
                  <a:lnTo>
                    <a:pt x="627" y="434"/>
                  </a:lnTo>
                  <a:lnTo>
                    <a:pt x="629" y="428"/>
                  </a:lnTo>
                  <a:lnTo>
                    <a:pt x="630" y="421"/>
                  </a:lnTo>
                  <a:lnTo>
                    <a:pt x="707" y="421"/>
                  </a:lnTo>
                  <a:lnTo>
                    <a:pt x="710" y="421"/>
                  </a:lnTo>
                  <a:lnTo>
                    <a:pt x="712" y="420"/>
                  </a:lnTo>
                  <a:lnTo>
                    <a:pt x="716" y="419"/>
                  </a:lnTo>
                  <a:lnTo>
                    <a:pt x="718" y="417"/>
                  </a:lnTo>
                  <a:lnTo>
                    <a:pt x="720" y="415"/>
                  </a:lnTo>
                  <a:lnTo>
                    <a:pt x="721" y="412"/>
                  </a:lnTo>
                  <a:lnTo>
                    <a:pt x="722" y="410"/>
                  </a:lnTo>
                  <a:lnTo>
                    <a:pt x="722" y="406"/>
                  </a:lnTo>
                  <a:lnTo>
                    <a:pt x="722" y="256"/>
                  </a:lnTo>
                  <a:lnTo>
                    <a:pt x="722" y="253"/>
                  </a:lnTo>
                  <a:lnTo>
                    <a:pt x="721" y="250"/>
                  </a:lnTo>
                  <a:lnTo>
                    <a:pt x="721" y="2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220"/>
            <p:cNvSpPr/>
            <p:nvPr/>
          </p:nvSpPr>
          <p:spPr bwMode="auto">
            <a:xfrm>
              <a:off x="8793163" y="2565400"/>
              <a:ext cx="28575" cy="38100"/>
            </a:xfrm>
            <a:custGeom>
              <a:avLst/>
              <a:gdLst>
                <a:gd name="T0" fmla="*/ 15 w 90"/>
                <a:gd name="T1" fmla="*/ 120 h 120"/>
                <a:gd name="T2" fmla="*/ 75 w 90"/>
                <a:gd name="T3" fmla="*/ 120 h 120"/>
                <a:gd name="T4" fmla="*/ 78 w 90"/>
                <a:gd name="T5" fmla="*/ 120 h 120"/>
                <a:gd name="T6" fmla="*/ 81 w 90"/>
                <a:gd name="T7" fmla="*/ 119 h 120"/>
                <a:gd name="T8" fmla="*/ 84 w 90"/>
                <a:gd name="T9" fmla="*/ 117 h 120"/>
                <a:gd name="T10" fmla="*/ 86 w 90"/>
                <a:gd name="T11" fmla="*/ 116 h 120"/>
                <a:gd name="T12" fmla="*/ 88 w 90"/>
                <a:gd name="T13" fmla="*/ 114 h 120"/>
                <a:gd name="T14" fmla="*/ 89 w 90"/>
                <a:gd name="T15" fmla="*/ 111 h 120"/>
                <a:gd name="T16" fmla="*/ 90 w 90"/>
                <a:gd name="T17" fmla="*/ 109 h 120"/>
                <a:gd name="T18" fmla="*/ 90 w 90"/>
                <a:gd name="T19" fmla="*/ 105 h 120"/>
                <a:gd name="T20" fmla="*/ 90 w 90"/>
                <a:gd name="T21" fmla="*/ 102 h 120"/>
                <a:gd name="T22" fmla="*/ 89 w 90"/>
                <a:gd name="T23" fmla="*/ 99 h 120"/>
                <a:gd name="T24" fmla="*/ 88 w 90"/>
                <a:gd name="T25" fmla="*/ 97 h 120"/>
                <a:gd name="T26" fmla="*/ 86 w 90"/>
                <a:gd name="T27" fmla="*/ 95 h 120"/>
                <a:gd name="T28" fmla="*/ 84 w 90"/>
                <a:gd name="T29" fmla="*/ 93 h 120"/>
                <a:gd name="T30" fmla="*/ 81 w 90"/>
                <a:gd name="T31" fmla="*/ 91 h 120"/>
                <a:gd name="T32" fmla="*/ 78 w 90"/>
                <a:gd name="T33" fmla="*/ 90 h 120"/>
                <a:gd name="T34" fmla="*/ 75 w 90"/>
                <a:gd name="T35" fmla="*/ 90 h 120"/>
                <a:gd name="T36" fmla="*/ 30 w 90"/>
                <a:gd name="T37" fmla="*/ 90 h 120"/>
                <a:gd name="T38" fmla="*/ 30 w 90"/>
                <a:gd name="T39" fmla="*/ 15 h 120"/>
                <a:gd name="T40" fmla="*/ 30 w 90"/>
                <a:gd name="T41" fmla="*/ 12 h 120"/>
                <a:gd name="T42" fmla="*/ 29 w 90"/>
                <a:gd name="T43" fmla="*/ 9 h 120"/>
                <a:gd name="T44" fmla="*/ 28 w 90"/>
                <a:gd name="T45" fmla="*/ 7 h 120"/>
                <a:gd name="T46" fmla="*/ 26 w 90"/>
                <a:gd name="T47" fmla="*/ 5 h 120"/>
                <a:gd name="T48" fmla="*/ 24 w 90"/>
                <a:gd name="T49" fmla="*/ 3 h 120"/>
                <a:gd name="T50" fmla="*/ 21 w 90"/>
                <a:gd name="T51" fmla="*/ 1 h 120"/>
                <a:gd name="T52" fmla="*/ 18 w 90"/>
                <a:gd name="T53" fmla="*/ 0 h 120"/>
                <a:gd name="T54" fmla="*/ 15 w 90"/>
                <a:gd name="T55" fmla="*/ 0 h 120"/>
                <a:gd name="T56" fmla="*/ 12 w 90"/>
                <a:gd name="T57" fmla="*/ 0 h 120"/>
                <a:gd name="T58" fmla="*/ 10 w 90"/>
                <a:gd name="T59" fmla="*/ 1 h 120"/>
                <a:gd name="T60" fmla="*/ 6 w 90"/>
                <a:gd name="T61" fmla="*/ 3 h 120"/>
                <a:gd name="T62" fmla="*/ 4 w 90"/>
                <a:gd name="T63" fmla="*/ 5 h 120"/>
                <a:gd name="T64" fmla="*/ 3 w 90"/>
                <a:gd name="T65" fmla="*/ 7 h 120"/>
                <a:gd name="T66" fmla="*/ 1 w 90"/>
                <a:gd name="T67" fmla="*/ 9 h 120"/>
                <a:gd name="T68" fmla="*/ 1 w 90"/>
                <a:gd name="T69" fmla="*/ 12 h 120"/>
                <a:gd name="T70" fmla="*/ 0 w 90"/>
                <a:gd name="T71" fmla="*/ 15 h 120"/>
                <a:gd name="T72" fmla="*/ 0 w 90"/>
                <a:gd name="T73" fmla="*/ 105 h 120"/>
                <a:gd name="T74" fmla="*/ 1 w 90"/>
                <a:gd name="T75" fmla="*/ 109 h 120"/>
                <a:gd name="T76" fmla="*/ 1 w 90"/>
                <a:gd name="T77" fmla="*/ 111 h 120"/>
                <a:gd name="T78" fmla="*/ 3 w 90"/>
                <a:gd name="T79" fmla="*/ 114 h 120"/>
                <a:gd name="T80" fmla="*/ 4 w 90"/>
                <a:gd name="T81" fmla="*/ 116 h 120"/>
                <a:gd name="T82" fmla="*/ 6 w 90"/>
                <a:gd name="T83" fmla="*/ 117 h 120"/>
                <a:gd name="T84" fmla="*/ 10 w 90"/>
                <a:gd name="T85" fmla="*/ 119 h 120"/>
                <a:gd name="T86" fmla="*/ 13 w 90"/>
                <a:gd name="T87" fmla="*/ 120 h 120"/>
                <a:gd name="T88" fmla="*/ 15 w 90"/>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120">
                  <a:moveTo>
                    <a:pt x="15" y="120"/>
                  </a:moveTo>
                  <a:lnTo>
                    <a:pt x="75" y="120"/>
                  </a:lnTo>
                  <a:lnTo>
                    <a:pt x="78" y="120"/>
                  </a:lnTo>
                  <a:lnTo>
                    <a:pt x="81" y="119"/>
                  </a:lnTo>
                  <a:lnTo>
                    <a:pt x="84" y="117"/>
                  </a:lnTo>
                  <a:lnTo>
                    <a:pt x="86" y="116"/>
                  </a:lnTo>
                  <a:lnTo>
                    <a:pt x="88" y="114"/>
                  </a:lnTo>
                  <a:lnTo>
                    <a:pt x="89" y="111"/>
                  </a:lnTo>
                  <a:lnTo>
                    <a:pt x="90" y="109"/>
                  </a:lnTo>
                  <a:lnTo>
                    <a:pt x="90" y="105"/>
                  </a:lnTo>
                  <a:lnTo>
                    <a:pt x="90" y="102"/>
                  </a:lnTo>
                  <a:lnTo>
                    <a:pt x="89" y="99"/>
                  </a:lnTo>
                  <a:lnTo>
                    <a:pt x="88" y="97"/>
                  </a:lnTo>
                  <a:lnTo>
                    <a:pt x="86" y="95"/>
                  </a:lnTo>
                  <a:lnTo>
                    <a:pt x="84" y="93"/>
                  </a:lnTo>
                  <a:lnTo>
                    <a:pt x="81" y="91"/>
                  </a:lnTo>
                  <a:lnTo>
                    <a:pt x="78" y="90"/>
                  </a:lnTo>
                  <a:lnTo>
                    <a:pt x="75" y="90"/>
                  </a:lnTo>
                  <a:lnTo>
                    <a:pt x="30" y="90"/>
                  </a:lnTo>
                  <a:lnTo>
                    <a:pt x="30" y="15"/>
                  </a:lnTo>
                  <a:lnTo>
                    <a:pt x="30" y="12"/>
                  </a:lnTo>
                  <a:lnTo>
                    <a:pt x="29" y="9"/>
                  </a:lnTo>
                  <a:lnTo>
                    <a:pt x="28" y="7"/>
                  </a:lnTo>
                  <a:lnTo>
                    <a:pt x="26" y="5"/>
                  </a:lnTo>
                  <a:lnTo>
                    <a:pt x="24" y="3"/>
                  </a:lnTo>
                  <a:lnTo>
                    <a:pt x="21" y="1"/>
                  </a:lnTo>
                  <a:lnTo>
                    <a:pt x="18" y="0"/>
                  </a:lnTo>
                  <a:lnTo>
                    <a:pt x="15" y="0"/>
                  </a:lnTo>
                  <a:lnTo>
                    <a:pt x="12" y="0"/>
                  </a:lnTo>
                  <a:lnTo>
                    <a:pt x="10" y="1"/>
                  </a:lnTo>
                  <a:lnTo>
                    <a:pt x="6" y="3"/>
                  </a:lnTo>
                  <a:lnTo>
                    <a:pt x="4" y="5"/>
                  </a:lnTo>
                  <a:lnTo>
                    <a:pt x="3" y="7"/>
                  </a:lnTo>
                  <a:lnTo>
                    <a:pt x="1" y="9"/>
                  </a:lnTo>
                  <a:lnTo>
                    <a:pt x="1" y="12"/>
                  </a:lnTo>
                  <a:lnTo>
                    <a:pt x="0" y="15"/>
                  </a:lnTo>
                  <a:lnTo>
                    <a:pt x="0" y="105"/>
                  </a:lnTo>
                  <a:lnTo>
                    <a:pt x="1" y="109"/>
                  </a:lnTo>
                  <a:lnTo>
                    <a:pt x="1" y="111"/>
                  </a:lnTo>
                  <a:lnTo>
                    <a:pt x="3" y="114"/>
                  </a:lnTo>
                  <a:lnTo>
                    <a:pt x="4" y="116"/>
                  </a:lnTo>
                  <a:lnTo>
                    <a:pt x="6" y="117"/>
                  </a:lnTo>
                  <a:lnTo>
                    <a:pt x="10" y="119"/>
                  </a:lnTo>
                  <a:lnTo>
                    <a:pt x="13" y="120"/>
                  </a:lnTo>
                  <a:lnTo>
                    <a:pt x="15"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221"/>
            <p:cNvSpPr/>
            <p:nvPr/>
          </p:nvSpPr>
          <p:spPr bwMode="auto">
            <a:xfrm>
              <a:off x="8736013" y="2698750"/>
              <a:ext cx="47625" cy="11113"/>
            </a:xfrm>
            <a:custGeom>
              <a:avLst/>
              <a:gdLst>
                <a:gd name="T0" fmla="*/ 135 w 150"/>
                <a:gd name="T1" fmla="*/ 0 h 31"/>
                <a:gd name="T2" fmla="*/ 15 w 150"/>
                <a:gd name="T3" fmla="*/ 0 h 31"/>
                <a:gd name="T4" fmla="*/ 12 w 150"/>
                <a:gd name="T5" fmla="*/ 1 h 31"/>
                <a:gd name="T6" fmla="*/ 9 w 150"/>
                <a:gd name="T7" fmla="*/ 2 h 31"/>
                <a:gd name="T8" fmla="*/ 6 w 150"/>
                <a:gd name="T9" fmla="*/ 4 h 31"/>
                <a:gd name="T10" fmla="*/ 4 w 150"/>
                <a:gd name="T11" fmla="*/ 6 h 31"/>
                <a:gd name="T12" fmla="*/ 2 w 150"/>
                <a:gd name="T13" fmla="*/ 8 h 31"/>
                <a:gd name="T14" fmla="*/ 1 w 150"/>
                <a:gd name="T15" fmla="*/ 10 h 31"/>
                <a:gd name="T16" fmla="*/ 0 w 150"/>
                <a:gd name="T17" fmla="*/ 13 h 31"/>
                <a:gd name="T18" fmla="*/ 0 w 150"/>
                <a:gd name="T19" fmla="*/ 16 h 31"/>
                <a:gd name="T20" fmla="*/ 0 w 150"/>
                <a:gd name="T21" fmla="*/ 19 h 31"/>
                <a:gd name="T22" fmla="*/ 1 w 150"/>
                <a:gd name="T23" fmla="*/ 22 h 31"/>
                <a:gd name="T24" fmla="*/ 2 w 150"/>
                <a:gd name="T25" fmla="*/ 24 h 31"/>
                <a:gd name="T26" fmla="*/ 4 w 150"/>
                <a:gd name="T27" fmla="*/ 26 h 31"/>
                <a:gd name="T28" fmla="*/ 6 w 150"/>
                <a:gd name="T29" fmla="*/ 28 h 31"/>
                <a:gd name="T30" fmla="*/ 9 w 150"/>
                <a:gd name="T31" fmla="*/ 29 h 31"/>
                <a:gd name="T32" fmla="*/ 12 w 150"/>
                <a:gd name="T33" fmla="*/ 30 h 31"/>
                <a:gd name="T34" fmla="*/ 15 w 150"/>
                <a:gd name="T35" fmla="*/ 31 h 31"/>
                <a:gd name="T36" fmla="*/ 135 w 150"/>
                <a:gd name="T37" fmla="*/ 31 h 31"/>
                <a:gd name="T38" fmla="*/ 138 w 150"/>
                <a:gd name="T39" fmla="*/ 30 h 31"/>
                <a:gd name="T40" fmla="*/ 141 w 150"/>
                <a:gd name="T41" fmla="*/ 29 h 31"/>
                <a:gd name="T42" fmla="*/ 144 w 150"/>
                <a:gd name="T43" fmla="*/ 28 h 31"/>
                <a:gd name="T44" fmla="*/ 146 w 150"/>
                <a:gd name="T45" fmla="*/ 26 h 31"/>
                <a:gd name="T46" fmla="*/ 148 w 150"/>
                <a:gd name="T47" fmla="*/ 24 h 31"/>
                <a:gd name="T48" fmla="*/ 149 w 150"/>
                <a:gd name="T49" fmla="*/ 22 h 31"/>
                <a:gd name="T50" fmla="*/ 150 w 150"/>
                <a:gd name="T51" fmla="*/ 19 h 31"/>
                <a:gd name="T52" fmla="*/ 150 w 150"/>
                <a:gd name="T53" fmla="*/ 16 h 31"/>
                <a:gd name="T54" fmla="*/ 150 w 150"/>
                <a:gd name="T55" fmla="*/ 13 h 31"/>
                <a:gd name="T56" fmla="*/ 149 w 150"/>
                <a:gd name="T57" fmla="*/ 10 h 31"/>
                <a:gd name="T58" fmla="*/ 148 w 150"/>
                <a:gd name="T59" fmla="*/ 8 h 31"/>
                <a:gd name="T60" fmla="*/ 146 w 150"/>
                <a:gd name="T61" fmla="*/ 6 h 31"/>
                <a:gd name="T62" fmla="*/ 144 w 150"/>
                <a:gd name="T63" fmla="*/ 4 h 31"/>
                <a:gd name="T64" fmla="*/ 141 w 150"/>
                <a:gd name="T65" fmla="*/ 2 h 31"/>
                <a:gd name="T66" fmla="*/ 138 w 150"/>
                <a:gd name="T67" fmla="*/ 1 h 31"/>
                <a:gd name="T68" fmla="*/ 135 w 15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31">
                  <a:moveTo>
                    <a:pt x="135" y="0"/>
                  </a:moveTo>
                  <a:lnTo>
                    <a:pt x="15" y="0"/>
                  </a:lnTo>
                  <a:lnTo>
                    <a:pt x="12" y="1"/>
                  </a:lnTo>
                  <a:lnTo>
                    <a:pt x="9" y="2"/>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2" y="30"/>
                  </a:lnTo>
                  <a:lnTo>
                    <a:pt x="15" y="31"/>
                  </a:lnTo>
                  <a:lnTo>
                    <a:pt x="135" y="31"/>
                  </a:lnTo>
                  <a:lnTo>
                    <a:pt x="138" y="30"/>
                  </a:lnTo>
                  <a:lnTo>
                    <a:pt x="141" y="29"/>
                  </a:lnTo>
                  <a:lnTo>
                    <a:pt x="144" y="28"/>
                  </a:lnTo>
                  <a:lnTo>
                    <a:pt x="146" y="26"/>
                  </a:lnTo>
                  <a:lnTo>
                    <a:pt x="148" y="24"/>
                  </a:lnTo>
                  <a:lnTo>
                    <a:pt x="149" y="22"/>
                  </a:lnTo>
                  <a:lnTo>
                    <a:pt x="150" y="19"/>
                  </a:lnTo>
                  <a:lnTo>
                    <a:pt x="150" y="16"/>
                  </a:lnTo>
                  <a:lnTo>
                    <a:pt x="150" y="13"/>
                  </a:lnTo>
                  <a:lnTo>
                    <a:pt x="149" y="10"/>
                  </a:lnTo>
                  <a:lnTo>
                    <a:pt x="148" y="8"/>
                  </a:lnTo>
                  <a:lnTo>
                    <a:pt x="146" y="6"/>
                  </a:lnTo>
                  <a:lnTo>
                    <a:pt x="144" y="4"/>
                  </a:lnTo>
                  <a:lnTo>
                    <a:pt x="141" y="2"/>
                  </a:lnTo>
                  <a:lnTo>
                    <a:pt x="138" y="1"/>
                  </a:ln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222"/>
            <p:cNvSpPr/>
            <p:nvPr/>
          </p:nvSpPr>
          <p:spPr bwMode="auto">
            <a:xfrm>
              <a:off x="8755063" y="27193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10 w 90"/>
                <a:gd name="T31" fmla="*/ 29 h 30"/>
                <a:gd name="T32" fmla="*/ 12 w 90"/>
                <a:gd name="T33" fmla="*/ 29 h 30"/>
                <a:gd name="T34" fmla="*/ 15 w 90"/>
                <a:gd name="T35" fmla="*/ 30 h 30"/>
                <a:gd name="T36" fmla="*/ 75 w 90"/>
                <a:gd name="T37" fmla="*/ 30 h 30"/>
                <a:gd name="T38" fmla="*/ 78 w 90"/>
                <a:gd name="T39" fmla="*/ 29 h 30"/>
                <a:gd name="T40" fmla="*/ 81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1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29"/>
                  </a:lnTo>
                  <a:lnTo>
                    <a:pt x="15" y="30"/>
                  </a:lnTo>
                  <a:lnTo>
                    <a:pt x="75" y="30"/>
                  </a:lnTo>
                  <a:lnTo>
                    <a:pt x="78" y="29"/>
                  </a:lnTo>
                  <a:lnTo>
                    <a:pt x="81"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1"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223"/>
            <p:cNvSpPr/>
            <p:nvPr/>
          </p:nvSpPr>
          <p:spPr bwMode="auto">
            <a:xfrm>
              <a:off x="8764588" y="2738438"/>
              <a:ext cx="19050" cy="9525"/>
            </a:xfrm>
            <a:custGeom>
              <a:avLst/>
              <a:gdLst>
                <a:gd name="T0" fmla="*/ 45 w 60"/>
                <a:gd name="T1" fmla="*/ 0 h 30"/>
                <a:gd name="T2" fmla="*/ 15 w 60"/>
                <a:gd name="T3" fmla="*/ 0 h 30"/>
                <a:gd name="T4" fmla="*/ 12 w 60"/>
                <a:gd name="T5" fmla="*/ 0 h 30"/>
                <a:gd name="T6" fmla="*/ 10 w 60"/>
                <a:gd name="T7" fmla="*/ 1 h 30"/>
                <a:gd name="T8" fmla="*/ 6 w 60"/>
                <a:gd name="T9" fmla="*/ 3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9 h 30"/>
                <a:gd name="T22" fmla="*/ 1 w 60"/>
                <a:gd name="T23" fmla="*/ 21 h 30"/>
                <a:gd name="T24" fmla="*/ 2 w 60"/>
                <a:gd name="T25" fmla="*/ 24 h 30"/>
                <a:gd name="T26" fmla="*/ 4 w 60"/>
                <a:gd name="T27" fmla="*/ 26 h 30"/>
                <a:gd name="T28" fmla="*/ 6 w 60"/>
                <a:gd name="T29" fmla="*/ 27 h 30"/>
                <a:gd name="T30" fmla="*/ 10 w 60"/>
                <a:gd name="T31" fmla="*/ 29 h 30"/>
                <a:gd name="T32" fmla="*/ 12 w 60"/>
                <a:gd name="T33" fmla="*/ 30 h 30"/>
                <a:gd name="T34" fmla="*/ 15 w 60"/>
                <a:gd name="T35" fmla="*/ 30 h 30"/>
                <a:gd name="T36" fmla="*/ 45 w 60"/>
                <a:gd name="T37" fmla="*/ 30 h 30"/>
                <a:gd name="T38" fmla="*/ 48 w 60"/>
                <a:gd name="T39" fmla="*/ 30 h 30"/>
                <a:gd name="T40" fmla="*/ 51 w 60"/>
                <a:gd name="T41" fmla="*/ 29 h 30"/>
                <a:gd name="T42" fmla="*/ 54 w 60"/>
                <a:gd name="T43" fmla="*/ 27 h 30"/>
                <a:gd name="T44" fmla="*/ 56 w 60"/>
                <a:gd name="T45" fmla="*/ 26 h 30"/>
                <a:gd name="T46" fmla="*/ 58 w 60"/>
                <a:gd name="T47" fmla="*/ 24 h 30"/>
                <a:gd name="T48" fmla="*/ 59 w 60"/>
                <a:gd name="T49" fmla="*/ 21 h 30"/>
                <a:gd name="T50" fmla="*/ 60 w 60"/>
                <a:gd name="T51" fmla="*/ 19 h 30"/>
                <a:gd name="T52" fmla="*/ 60 w 60"/>
                <a:gd name="T53" fmla="*/ 15 h 30"/>
                <a:gd name="T54" fmla="*/ 60 w 60"/>
                <a:gd name="T55" fmla="*/ 12 h 30"/>
                <a:gd name="T56" fmla="*/ 59 w 60"/>
                <a:gd name="T57" fmla="*/ 9 h 30"/>
                <a:gd name="T58" fmla="*/ 58 w 60"/>
                <a:gd name="T59" fmla="*/ 7 h 30"/>
                <a:gd name="T60" fmla="*/ 56 w 60"/>
                <a:gd name="T61" fmla="*/ 5 h 30"/>
                <a:gd name="T62" fmla="*/ 54 w 60"/>
                <a:gd name="T63" fmla="*/ 3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30"/>
                  </a:lnTo>
                  <a:lnTo>
                    <a:pt x="15" y="30"/>
                  </a:lnTo>
                  <a:lnTo>
                    <a:pt x="45" y="30"/>
                  </a:lnTo>
                  <a:lnTo>
                    <a:pt x="48" y="30"/>
                  </a:lnTo>
                  <a:lnTo>
                    <a:pt x="51" y="29"/>
                  </a:lnTo>
                  <a:lnTo>
                    <a:pt x="54" y="27"/>
                  </a:lnTo>
                  <a:lnTo>
                    <a:pt x="56" y="26"/>
                  </a:lnTo>
                  <a:lnTo>
                    <a:pt x="58" y="24"/>
                  </a:lnTo>
                  <a:lnTo>
                    <a:pt x="59" y="21"/>
                  </a:lnTo>
                  <a:lnTo>
                    <a:pt x="60" y="19"/>
                  </a:lnTo>
                  <a:lnTo>
                    <a:pt x="60" y="15"/>
                  </a:lnTo>
                  <a:lnTo>
                    <a:pt x="60" y="12"/>
                  </a:lnTo>
                  <a:lnTo>
                    <a:pt x="59" y="9"/>
                  </a:lnTo>
                  <a:lnTo>
                    <a:pt x="58" y="7"/>
                  </a:lnTo>
                  <a:lnTo>
                    <a:pt x="56" y="5"/>
                  </a:lnTo>
                  <a:lnTo>
                    <a:pt x="54" y="3"/>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224"/>
            <p:cNvSpPr>
              <a:spLocks noEditPoints="1"/>
            </p:cNvSpPr>
            <p:nvPr/>
          </p:nvSpPr>
          <p:spPr bwMode="auto">
            <a:xfrm>
              <a:off x="8740775" y="2536825"/>
              <a:ext cx="115888" cy="114300"/>
            </a:xfrm>
            <a:custGeom>
              <a:avLst/>
              <a:gdLst>
                <a:gd name="T0" fmla="*/ 211 w 361"/>
                <a:gd name="T1" fmla="*/ 34 h 361"/>
                <a:gd name="T2" fmla="*/ 252 w 361"/>
                <a:gd name="T3" fmla="*/ 49 h 361"/>
                <a:gd name="T4" fmla="*/ 286 w 361"/>
                <a:gd name="T5" fmla="*/ 75 h 361"/>
                <a:gd name="T6" fmla="*/ 313 w 361"/>
                <a:gd name="T7" fmla="*/ 110 h 361"/>
                <a:gd name="T8" fmla="*/ 328 w 361"/>
                <a:gd name="T9" fmla="*/ 151 h 361"/>
                <a:gd name="T10" fmla="*/ 330 w 361"/>
                <a:gd name="T11" fmla="*/ 196 h 361"/>
                <a:gd name="T12" fmla="*/ 319 w 361"/>
                <a:gd name="T13" fmla="*/ 239 h 361"/>
                <a:gd name="T14" fmla="*/ 297 w 361"/>
                <a:gd name="T15" fmla="*/ 277 h 361"/>
                <a:gd name="T16" fmla="*/ 265 w 361"/>
                <a:gd name="T17" fmla="*/ 306 h 361"/>
                <a:gd name="T18" fmla="*/ 225 w 361"/>
                <a:gd name="T19" fmla="*/ 325 h 361"/>
                <a:gd name="T20" fmla="*/ 180 w 361"/>
                <a:gd name="T21" fmla="*/ 331 h 361"/>
                <a:gd name="T22" fmla="*/ 136 w 361"/>
                <a:gd name="T23" fmla="*/ 325 h 361"/>
                <a:gd name="T24" fmla="*/ 96 w 361"/>
                <a:gd name="T25" fmla="*/ 306 h 361"/>
                <a:gd name="T26" fmla="*/ 64 w 361"/>
                <a:gd name="T27" fmla="*/ 277 h 361"/>
                <a:gd name="T28" fmla="*/ 42 w 361"/>
                <a:gd name="T29" fmla="*/ 239 h 361"/>
                <a:gd name="T30" fmla="*/ 31 w 361"/>
                <a:gd name="T31" fmla="*/ 196 h 361"/>
                <a:gd name="T32" fmla="*/ 33 w 361"/>
                <a:gd name="T33" fmla="*/ 151 h 361"/>
                <a:gd name="T34" fmla="*/ 48 w 361"/>
                <a:gd name="T35" fmla="*/ 110 h 361"/>
                <a:gd name="T36" fmla="*/ 74 w 361"/>
                <a:gd name="T37" fmla="*/ 75 h 361"/>
                <a:gd name="T38" fmla="*/ 108 w 361"/>
                <a:gd name="T39" fmla="*/ 49 h 361"/>
                <a:gd name="T40" fmla="*/ 150 w 361"/>
                <a:gd name="T41" fmla="*/ 34 h 361"/>
                <a:gd name="T42" fmla="*/ 180 w 361"/>
                <a:gd name="T43" fmla="*/ 30 h 361"/>
                <a:gd name="T44" fmla="*/ 216 w 361"/>
                <a:gd name="T45" fmla="*/ 358 h 361"/>
                <a:gd name="T46" fmla="*/ 267 w 361"/>
                <a:gd name="T47" fmla="*/ 340 h 361"/>
                <a:gd name="T48" fmla="*/ 307 w 361"/>
                <a:gd name="T49" fmla="*/ 309 h 361"/>
                <a:gd name="T50" fmla="*/ 339 w 361"/>
                <a:gd name="T51" fmla="*/ 267 h 361"/>
                <a:gd name="T52" fmla="*/ 357 w 361"/>
                <a:gd name="T53" fmla="*/ 218 h 361"/>
                <a:gd name="T54" fmla="*/ 360 w 361"/>
                <a:gd name="T55" fmla="*/ 163 h 361"/>
                <a:gd name="T56" fmla="*/ 346 w 361"/>
                <a:gd name="T57" fmla="*/ 111 h 361"/>
                <a:gd name="T58" fmla="*/ 319 w 361"/>
                <a:gd name="T59" fmla="*/ 67 h 361"/>
                <a:gd name="T60" fmla="*/ 281 w 361"/>
                <a:gd name="T61" fmla="*/ 31 h 361"/>
                <a:gd name="T62" fmla="*/ 234 w 361"/>
                <a:gd name="T63" fmla="*/ 9 h 361"/>
                <a:gd name="T64" fmla="*/ 180 w 361"/>
                <a:gd name="T65" fmla="*/ 0 h 361"/>
                <a:gd name="T66" fmla="*/ 126 w 361"/>
                <a:gd name="T67" fmla="*/ 9 h 361"/>
                <a:gd name="T68" fmla="*/ 79 w 361"/>
                <a:gd name="T69" fmla="*/ 31 h 361"/>
                <a:gd name="T70" fmla="*/ 41 w 361"/>
                <a:gd name="T71" fmla="*/ 67 h 361"/>
                <a:gd name="T72" fmla="*/ 14 w 361"/>
                <a:gd name="T73" fmla="*/ 111 h 361"/>
                <a:gd name="T74" fmla="*/ 1 w 361"/>
                <a:gd name="T75" fmla="*/ 163 h 361"/>
                <a:gd name="T76" fmla="*/ 3 w 361"/>
                <a:gd name="T77" fmla="*/ 218 h 361"/>
                <a:gd name="T78" fmla="*/ 21 w 361"/>
                <a:gd name="T79" fmla="*/ 267 h 361"/>
                <a:gd name="T80" fmla="*/ 53 w 361"/>
                <a:gd name="T81" fmla="*/ 309 h 361"/>
                <a:gd name="T82" fmla="*/ 94 w 361"/>
                <a:gd name="T83" fmla="*/ 340 h 361"/>
                <a:gd name="T84" fmla="*/ 144 w 361"/>
                <a:gd name="T85" fmla="*/ 35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 h="361">
                  <a:moveTo>
                    <a:pt x="180" y="30"/>
                  </a:moveTo>
                  <a:lnTo>
                    <a:pt x="196" y="31"/>
                  </a:lnTo>
                  <a:lnTo>
                    <a:pt x="211" y="34"/>
                  </a:lnTo>
                  <a:lnTo>
                    <a:pt x="225" y="38"/>
                  </a:lnTo>
                  <a:lnTo>
                    <a:pt x="239" y="42"/>
                  </a:lnTo>
                  <a:lnTo>
                    <a:pt x="252" y="49"/>
                  </a:lnTo>
                  <a:lnTo>
                    <a:pt x="265" y="56"/>
                  </a:lnTo>
                  <a:lnTo>
                    <a:pt x="276" y="65"/>
                  </a:lnTo>
                  <a:lnTo>
                    <a:pt x="286" y="75"/>
                  </a:lnTo>
                  <a:lnTo>
                    <a:pt x="297" y="85"/>
                  </a:lnTo>
                  <a:lnTo>
                    <a:pt x="305" y="97"/>
                  </a:lnTo>
                  <a:lnTo>
                    <a:pt x="313" y="110"/>
                  </a:lnTo>
                  <a:lnTo>
                    <a:pt x="319" y="122"/>
                  </a:lnTo>
                  <a:lnTo>
                    <a:pt x="324" y="136"/>
                  </a:lnTo>
                  <a:lnTo>
                    <a:pt x="328" y="151"/>
                  </a:lnTo>
                  <a:lnTo>
                    <a:pt x="330" y="165"/>
                  </a:lnTo>
                  <a:lnTo>
                    <a:pt x="331" y="181"/>
                  </a:lnTo>
                  <a:lnTo>
                    <a:pt x="330" y="196"/>
                  </a:lnTo>
                  <a:lnTo>
                    <a:pt x="328" y="211"/>
                  </a:lnTo>
                  <a:lnTo>
                    <a:pt x="324" y="225"/>
                  </a:lnTo>
                  <a:lnTo>
                    <a:pt x="319" y="239"/>
                  </a:lnTo>
                  <a:lnTo>
                    <a:pt x="313" y="253"/>
                  </a:lnTo>
                  <a:lnTo>
                    <a:pt x="305" y="265"/>
                  </a:lnTo>
                  <a:lnTo>
                    <a:pt x="297" y="277"/>
                  </a:lnTo>
                  <a:lnTo>
                    <a:pt x="286" y="287"/>
                  </a:lnTo>
                  <a:lnTo>
                    <a:pt x="276" y="297"/>
                  </a:lnTo>
                  <a:lnTo>
                    <a:pt x="265" y="306"/>
                  </a:lnTo>
                  <a:lnTo>
                    <a:pt x="252" y="313"/>
                  </a:lnTo>
                  <a:lnTo>
                    <a:pt x="239" y="320"/>
                  </a:lnTo>
                  <a:lnTo>
                    <a:pt x="225" y="325"/>
                  </a:lnTo>
                  <a:lnTo>
                    <a:pt x="211" y="328"/>
                  </a:lnTo>
                  <a:lnTo>
                    <a:pt x="196" y="330"/>
                  </a:lnTo>
                  <a:lnTo>
                    <a:pt x="180" y="331"/>
                  </a:lnTo>
                  <a:lnTo>
                    <a:pt x="165" y="330"/>
                  </a:lnTo>
                  <a:lnTo>
                    <a:pt x="150" y="328"/>
                  </a:lnTo>
                  <a:lnTo>
                    <a:pt x="136" y="325"/>
                  </a:lnTo>
                  <a:lnTo>
                    <a:pt x="122" y="320"/>
                  </a:lnTo>
                  <a:lnTo>
                    <a:pt x="108" y="313"/>
                  </a:lnTo>
                  <a:lnTo>
                    <a:pt x="96" y="306"/>
                  </a:lnTo>
                  <a:lnTo>
                    <a:pt x="85" y="297"/>
                  </a:lnTo>
                  <a:lnTo>
                    <a:pt x="74" y="287"/>
                  </a:lnTo>
                  <a:lnTo>
                    <a:pt x="64" y="277"/>
                  </a:lnTo>
                  <a:lnTo>
                    <a:pt x="56" y="265"/>
                  </a:lnTo>
                  <a:lnTo>
                    <a:pt x="48" y="253"/>
                  </a:lnTo>
                  <a:lnTo>
                    <a:pt x="42" y="239"/>
                  </a:lnTo>
                  <a:lnTo>
                    <a:pt x="36" y="225"/>
                  </a:lnTo>
                  <a:lnTo>
                    <a:pt x="33" y="211"/>
                  </a:lnTo>
                  <a:lnTo>
                    <a:pt x="31" y="196"/>
                  </a:lnTo>
                  <a:lnTo>
                    <a:pt x="30" y="181"/>
                  </a:lnTo>
                  <a:lnTo>
                    <a:pt x="31" y="165"/>
                  </a:lnTo>
                  <a:lnTo>
                    <a:pt x="33" y="151"/>
                  </a:lnTo>
                  <a:lnTo>
                    <a:pt x="36" y="136"/>
                  </a:lnTo>
                  <a:lnTo>
                    <a:pt x="42" y="122"/>
                  </a:lnTo>
                  <a:lnTo>
                    <a:pt x="48" y="110"/>
                  </a:lnTo>
                  <a:lnTo>
                    <a:pt x="56" y="97"/>
                  </a:lnTo>
                  <a:lnTo>
                    <a:pt x="64" y="86"/>
                  </a:lnTo>
                  <a:lnTo>
                    <a:pt x="74" y="75"/>
                  </a:lnTo>
                  <a:lnTo>
                    <a:pt x="85" y="65"/>
                  </a:lnTo>
                  <a:lnTo>
                    <a:pt x="96" y="56"/>
                  </a:lnTo>
                  <a:lnTo>
                    <a:pt x="108" y="49"/>
                  </a:lnTo>
                  <a:lnTo>
                    <a:pt x="122" y="42"/>
                  </a:lnTo>
                  <a:lnTo>
                    <a:pt x="136" y="38"/>
                  </a:lnTo>
                  <a:lnTo>
                    <a:pt x="150" y="34"/>
                  </a:lnTo>
                  <a:lnTo>
                    <a:pt x="165" y="31"/>
                  </a:lnTo>
                  <a:lnTo>
                    <a:pt x="180" y="30"/>
                  </a:lnTo>
                  <a:lnTo>
                    <a:pt x="180" y="30"/>
                  </a:lnTo>
                  <a:close/>
                  <a:moveTo>
                    <a:pt x="180" y="361"/>
                  </a:moveTo>
                  <a:lnTo>
                    <a:pt x="199" y="360"/>
                  </a:lnTo>
                  <a:lnTo>
                    <a:pt x="216" y="358"/>
                  </a:lnTo>
                  <a:lnTo>
                    <a:pt x="234" y="354"/>
                  </a:lnTo>
                  <a:lnTo>
                    <a:pt x="251" y="347"/>
                  </a:lnTo>
                  <a:lnTo>
                    <a:pt x="267" y="340"/>
                  </a:lnTo>
                  <a:lnTo>
                    <a:pt x="281" y="330"/>
                  </a:lnTo>
                  <a:lnTo>
                    <a:pt x="295" y="321"/>
                  </a:lnTo>
                  <a:lnTo>
                    <a:pt x="307" y="309"/>
                  </a:lnTo>
                  <a:lnTo>
                    <a:pt x="319" y="296"/>
                  </a:lnTo>
                  <a:lnTo>
                    <a:pt x="330" y="282"/>
                  </a:lnTo>
                  <a:lnTo>
                    <a:pt x="339" y="267"/>
                  </a:lnTo>
                  <a:lnTo>
                    <a:pt x="346" y="251"/>
                  </a:lnTo>
                  <a:lnTo>
                    <a:pt x="352" y="235"/>
                  </a:lnTo>
                  <a:lnTo>
                    <a:pt x="357" y="218"/>
                  </a:lnTo>
                  <a:lnTo>
                    <a:pt x="360" y="200"/>
                  </a:lnTo>
                  <a:lnTo>
                    <a:pt x="361" y="181"/>
                  </a:lnTo>
                  <a:lnTo>
                    <a:pt x="360" y="163"/>
                  </a:lnTo>
                  <a:lnTo>
                    <a:pt x="357" y="145"/>
                  </a:lnTo>
                  <a:lnTo>
                    <a:pt x="352" y="128"/>
                  </a:lnTo>
                  <a:lnTo>
                    <a:pt x="346" y="111"/>
                  </a:lnTo>
                  <a:lnTo>
                    <a:pt x="339" y="96"/>
                  </a:lnTo>
                  <a:lnTo>
                    <a:pt x="330" y="81"/>
                  </a:lnTo>
                  <a:lnTo>
                    <a:pt x="319" y="67"/>
                  </a:lnTo>
                  <a:lnTo>
                    <a:pt x="307" y="54"/>
                  </a:lnTo>
                  <a:lnTo>
                    <a:pt x="295" y="42"/>
                  </a:lnTo>
                  <a:lnTo>
                    <a:pt x="281" y="31"/>
                  </a:lnTo>
                  <a:lnTo>
                    <a:pt x="267" y="23"/>
                  </a:lnTo>
                  <a:lnTo>
                    <a:pt x="251" y="15"/>
                  </a:lnTo>
                  <a:lnTo>
                    <a:pt x="234" y="9"/>
                  </a:lnTo>
                  <a:lnTo>
                    <a:pt x="216" y="5"/>
                  </a:lnTo>
                  <a:lnTo>
                    <a:pt x="199" y="1"/>
                  </a:lnTo>
                  <a:lnTo>
                    <a:pt x="180" y="0"/>
                  </a:lnTo>
                  <a:lnTo>
                    <a:pt x="162" y="1"/>
                  </a:lnTo>
                  <a:lnTo>
                    <a:pt x="144" y="5"/>
                  </a:lnTo>
                  <a:lnTo>
                    <a:pt x="126" y="9"/>
                  </a:lnTo>
                  <a:lnTo>
                    <a:pt x="110" y="15"/>
                  </a:lnTo>
                  <a:lnTo>
                    <a:pt x="94" y="23"/>
                  </a:lnTo>
                  <a:lnTo>
                    <a:pt x="79" y="31"/>
                  </a:lnTo>
                  <a:lnTo>
                    <a:pt x="65" y="42"/>
                  </a:lnTo>
                  <a:lnTo>
                    <a:pt x="53" y="54"/>
                  </a:lnTo>
                  <a:lnTo>
                    <a:pt x="41" y="67"/>
                  </a:lnTo>
                  <a:lnTo>
                    <a:pt x="31" y="81"/>
                  </a:lnTo>
                  <a:lnTo>
                    <a:pt x="21" y="96"/>
                  </a:lnTo>
                  <a:lnTo>
                    <a:pt x="14" y="111"/>
                  </a:lnTo>
                  <a:lnTo>
                    <a:pt x="8" y="128"/>
                  </a:lnTo>
                  <a:lnTo>
                    <a:pt x="3" y="145"/>
                  </a:lnTo>
                  <a:lnTo>
                    <a:pt x="1" y="163"/>
                  </a:lnTo>
                  <a:lnTo>
                    <a:pt x="0" y="181"/>
                  </a:lnTo>
                  <a:lnTo>
                    <a:pt x="1" y="200"/>
                  </a:lnTo>
                  <a:lnTo>
                    <a:pt x="3" y="218"/>
                  </a:lnTo>
                  <a:lnTo>
                    <a:pt x="8" y="235"/>
                  </a:lnTo>
                  <a:lnTo>
                    <a:pt x="14" y="251"/>
                  </a:lnTo>
                  <a:lnTo>
                    <a:pt x="21" y="267"/>
                  </a:lnTo>
                  <a:lnTo>
                    <a:pt x="31" y="282"/>
                  </a:lnTo>
                  <a:lnTo>
                    <a:pt x="41" y="296"/>
                  </a:lnTo>
                  <a:lnTo>
                    <a:pt x="53" y="309"/>
                  </a:lnTo>
                  <a:lnTo>
                    <a:pt x="65" y="321"/>
                  </a:lnTo>
                  <a:lnTo>
                    <a:pt x="79" y="330"/>
                  </a:lnTo>
                  <a:lnTo>
                    <a:pt x="94" y="340"/>
                  </a:lnTo>
                  <a:lnTo>
                    <a:pt x="110" y="347"/>
                  </a:lnTo>
                  <a:lnTo>
                    <a:pt x="126" y="354"/>
                  </a:lnTo>
                  <a:lnTo>
                    <a:pt x="144" y="358"/>
                  </a:lnTo>
                  <a:lnTo>
                    <a:pt x="162" y="360"/>
                  </a:lnTo>
                  <a:lnTo>
                    <a:pt x="180" y="3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72" name="Group 71"/>
          <p:cNvGrpSpPr/>
          <p:nvPr/>
        </p:nvGrpSpPr>
        <p:grpSpPr>
          <a:xfrm>
            <a:off x="6912597" y="5191492"/>
            <a:ext cx="285750" cy="285750"/>
            <a:chOff x="9882188" y="1354138"/>
            <a:chExt cx="285750" cy="285750"/>
          </a:xfrm>
          <a:solidFill>
            <a:srgbClr val="3B3939"/>
          </a:solidFill>
        </p:grpSpPr>
        <p:sp>
          <p:nvSpPr>
            <p:cNvPr id="73" name="Freeform 186"/>
            <p:cNvSpPr>
              <a:spLocks noEditPoints="1"/>
            </p:cNvSpPr>
            <p:nvPr/>
          </p:nvSpPr>
          <p:spPr bwMode="auto">
            <a:xfrm>
              <a:off x="9891713" y="1482725"/>
              <a:ext cx="133350" cy="157163"/>
            </a:xfrm>
            <a:custGeom>
              <a:avLst/>
              <a:gdLst>
                <a:gd name="T0" fmla="*/ 89 w 421"/>
                <a:gd name="T1" fmla="*/ 454 h 496"/>
                <a:gd name="T2" fmla="*/ 30 w 421"/>
                <a:gd name="T3" fmla="*/ 392 h 496"/>
                <a:gd name="T4" fmla="*/ 145 w 421"/>
                <a:gd name="T5" fmla="*/ 416 h 496"/>
                <a:gd name="T6" fmla="*/ 253 w 421"/>
                <a:gd name="T7" fmla="*/ 418 h 496"/>
                <a:gd name="T8" fmla="*/ 373 w 421"/>
                <a:gd name="T9" fmla="*/ 399 h 496"/>
                <a:gd name="T10" fmla="*/ 355 w 421"/>
                <a:gd name="T11" fmla="*/ 448 h 496"/>
                <a:gd name="T12" fmla="*/ 211 w 421"/>
                <a:gd name="T13" fmla="*/ 466 h 496"/>
                <a:gd name="T14" fmla="*/ 302 w 421"/>
                <a:gd name="T15" fmla="*/ 36 h 496"/>
                <a:gd name="T16" fmla="*/ 389 w 421"/>
                <a:gd name="T17" fmla="*/ 60 h 496"/>
                <a:gd name="T18" fmla="*/ 302 w 421"/>
                <a:gd name="T19" fmla="*/ 83 h 496"/>
                <a:gd name="T20" fmla="*/ 148 w 421"/>
                <a:gd name="T21" fmla="*/ 86 h 496"/>
                <a:gd name="T22" fmla="*/ 43 w 421"/>
                <a:gd name="T23" fmla="*/ 64 h 496"/>
                <a:gd name="T24" fmla="*/ 95 w 421"/>
                <a:gd name="T25" fmla="*/ 39 h 496"/>
                <a:gd name="T26" fmla="*/ 391 w 421"/>
                <a:gd name="T27" fmla="*/ 132 h 496"/>
                <a:gd name="T28" fmla="*/ 306 w 421"/>
                <a:gd name="T29" fmla="*/ 157 h 496"/>
                <a:gd name="T30" fmla="*/ 145 w 421"/>
                <a:gd name="T31" fmla="*/ 161 h 496"/>
                <a:gd name="T32" fmla="*/ 37 w 421"/>
                <a:gd name="T33" fmla="*/ 137 h 496"/>
                <a:gd name="T34" fmla="*/ 94 w 421"/>
                <a:gd name="T35" fmla="*/ 109 h 496"/>
                <a:gd name="T36" fmla="*/ 211 w 421"/>
                <a:gd name="T37" fmla="*/ 120 h 496"/>
                <a:gd name="T38" fmla="*/ 327 w 421"/>
                <a:gd name="T39" fmla="*/ 109 h 496"/>
                <a:gd name="T40" fmla="*/ 391 w 421"/>
                <a:gd name="T41" fmla="*/ 207 h 496"/>
                <a:gd name="T42" fmla="*/ 306 w 421"/>
                <a:gd name="T43" fmla="*/ 233 h 496"/>
                <a:gd name="T44" fmla="*/ 145 w 421"/>
                <a:gd name="T45" fmla="*/ 236 h 496"/>
                <a:gd name="T46" fmla="*/ 37 w 421"/>
                <a:gd name="T47" fmla="*/ 212 h 496"/>
                <a:gd name="T48" fmla="*/ 94 w 421"/>
                <a:gd name="T49" fmla="*/ 184 h 496"/>
                <a:gd name="T50" fmla="*/ 211 w 421"/>
                <a:gd name="T51" fmla="*/ 195 h 496"/>
                <a:gd name="T52" fmla="*/ 327 w 421"/>
                <a:gd name="T53" fmla="*/ 184 h 496"/>
                <a:gd name="T54" fmla="*/ 391 w 421"/>
                <a:gd name="T55" fmla="*/ 282 h 496"/>
                <a:gd name="T56" fmla="*/ 306 w 421"/>
                <a:gd name="T57" fmla="*/ 308 h 496"/>
                <a:gd name="T58" fmla="*/ 145 w 421"/>
                <a:gd name="T59" fmla="*/ 311 h 496"/>
                <a:gd name="T60" fmla="*/ 37 w 421"/>
                <a:gd name="T61" fmla="*/ 288 h 496"/>
                <a:gd name="T62" fmla="*/ 94 w 421"/>
                <a:gd name="T63" fmla="*/ 260 h 496"/>
                <a:gd name="T64" fmla="*/ 211 w 421"/>
                <a:gd name="T65" fmla="*/ 270 h 496"/>
                <a:gd name="T66" fmla="*/ 327 w 421"/>
                <a:gd name="T67" fmla="*/ 260 h 496"/>
                <a:gd name="T68" fmla="*/ 391 w 421"/>
                <a:gd name="T69" fmla="*/ 357 h 496"/>
                <a:gd name="T70" fmla="*/ 306 w 421"/>
                <a:gd name="T71" fmla="*/ 383 h 496"/>
                <a:gd name="T72" fmla="*/ 145 w 421"/>
                <a:gd name="T73" fmla="*/ 386 h 496"/>
                <a:gd name="T74" fmla="*/ 37 w 421"/>
                <a:gd name="T75" fmla="*/ 363 h 496"/>
                <a:gd name="T76" fmla="*/ 94 w 421"/>
                <a:gd name="T77" fmla="*/ 335 h 496"/>
                <a:gd name="T78" fmla="*/ 211 w 421"/>
                <a:gd name="T79" fmla="*/ 344 h 496"/>
                <a:gd name="T80" fmla="*/ 327 w 421"/>
                <a:gd name="T81" fmla="*/ 335 h 496"/>
                <a:gd name="T82" fmla="*/ 211 w 421"/>
                <a:gd name="T83" fmla="*/ 0 h 496"/>
                <a:gd name="T84" fmla="*/ 64 w 421"/>
                <a:gd name="T85" fmla="*/ 16 h 496"/>
                <a:gd name="T86" fmla="*/ 6 w 421"/>
                <a:gd name="T87" fmla="*/ 43 h 496"/>
                <a:gd name="T88" fmla="*/ 0 w 421"/>
                <a:gd name="T89" fmla="*/ 135 h 496"/>
                <a:gd name="T90" fmla="*/ 1 w 421"/>
                <a:gd name="T91" fmla="*/ 440 h 496"/>
                <a:gd name="T92" fmla="*/ 24 w 421"/>
                <a:gd name="T93" fmla="*/ 463 h 496"/>
                <a:gd name="T94" fmla="*/ 114 w 421"/>
                <a:gd name="T95" fmla="*/ 488 h 496"/>
                <a:gd name="T96" fmla="*/ 273 w 421"/>
                <a:gd name="T97" fmla="*/ 492 h 496"/>
                <a:gd name="T98" fmla="*/ 387 w 421"/>
                <a:gd name="T99" fmla="*/ 469 h 496"/>
                <a:gd name="T100" fmla="*/ 420 w 421"/>
                <a:gd name="T101" fmla="*/ 443 h 496"/>
                <a:gd name="T102" fmla="*/ 421 w 421"/>
                <a:gd name="T103" fmla="*/ 210 h 496"/>
                <a:gd name="T104" fmla="*/ 418 w 421"/>
                <a:gd name="T105" fmla="*/ 48 h 496"/>
                <a:gd name="T106" fmla="*/ 373 w 421"/>
                <a:gd name="T107" fmla="*/ 20 h 496"/>
                <a:gd name="T108" fmla="*/ 240 w 421"/>
                <a:gd name="T10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1" h="496">
                  <a:moveTo>
                    <a:pt x="211" y="466"/>
                  </a:moveTo>
                  <a:lnTo>
                    <a:pt x="177" y="464"/>
                  </a:lnTo>
                  <a:lnTo>
                    <a:pt x="145" y="462"/>
                  </a:lnTo>
                  <a:lnTo>
                    <a:pt x="115" y="458"/>
                  </a:lnTo>
                  <a:lnTo>
                    <a:pt x="89" y="454"/>
                  </a:lnTo>
                  <a:lnTo>
                    <a:pt x="67" y="448"/>
                  </a:lnTo>
                  <a:lnTo>
                    <a:pt x="50" y="443"/>
                  </a:lnTo>
                  <a:lnTo>
                    <a:pt x="37" y="438"/>
                  </a:lnTo>
                  <a:lnTo>
                    <a:pt x="30" y="433"/>
                  </a:lnTo>
                  <a:lnTo>
                    <a:pt x="30" y="392"/>
                  </a:lnTo>
                  <a:lnTo>
                    <a:pt x="49" y="399"/>
                  </a:lnTo>
                  <a:lnTo>
                    <a:pt x="71" y="404"/>
                  </a:lnTo>
                  <a:lnTo>
                    <a:pt x="94" y="410"/>
                  </a:lnTo>
                  <a:lnTo>
                    <a:pt x="119" y="414"/>
                  </a:lnTo>
                  <a:lnTo>
                    <a:pt x="145" y="416"/>
                  </a:lnTo>
                  <a:lnTo>
                    <a:pt x="168" y="418"/>
                  </a:lnTo>
                  <a:lnTo>
                    <a:pt x="191" y="419"/>
                  </a:lnTo>
                  <a:lnTo>
                    <a:pt x="211" y="421"/>
                  </a:lnTo>
                  <a:lnTo>
                    <a:pt x="230" y="419"/>
                  </a:lnTo>
                  <a:lnTo>
                    <a:pt x="253" y="418"/>
                  </a:lnTo>
                  <a:lnTo>
                    <a:pt x="277" y="416"/>
                  </a:lnTo>
                  <a:lnTo>
                    <a:pt x="302" y="414"/>
                  </a:lnTo>
                  <a:lnTo>
                    <a:pt x="327" y="410"/>
                  </a:lnTo>
                  <a:lnTo>
                    <a:pt x="350" y="404"/>
                  </a:lnTo>
                  <a:lnTo>
                    <a:pt x="373" y="399"/>
                  </a:lnTo>
                  <a:lnTo>
                    <a:pt x="391" y="392"/>
                  </a:lnTo>
                  <a:lnTo>
                    <a:pt x="391" y="432"/>
                  </a:lnTo>
                  <a:lnTo>
                    <a:pt x="385" y="438"/>
                  </a:lnTo>
                  <a:lnTo>
                    <a:pt x="372" y="443"/>
                  </a:lnTo>
                  <a:lnTo>
                    <a:pt x="355" y="448"/>
                  </a:lnTo>
                  <a:lnTo>
                    <a:pt x="332" y="454"/>
                  </a:lnTo>
                  <a:lnTo>
                    <a:pt x="306" y="458"/>
                  </a:lnTo>
                  <a:lnTo>
                    <a:pt x="277" y="462"/>
                  </a:lnTo>
                  <a:lnTo>
                    <a:pt x="245" y="464"/>
                  </a:lnTo>
                  <a:lnTo>
                    <a:pt x="211" y="466"/>
                  </a:lnTo>
                  <a:lnTo>
                    <a:pt x="211" y="466"/>
                  </a:lnTo>
                  <a:close/>
                  <a:moveTo>
                    <a:pt x="211" y="30"/>
                  </a:moveTo>
                  <a:lnTo>
                    <a:pt x="243" y="30"/>
                  </a:lnTo>
                  <a:lnTo>
                    <a:pt x="274" y="32"/>
                  </a:lnTo>
                  <a:lnTo>
                    <a:pt x="302" y="36"/>
                  </a:lnTo>
                  <a:lnTo>
                    <a:pt x="327" y="39"/>
                  </a:lnTo>
                  <a:lnTo>
                    <a:pt x="348" y="45"/>
                  </a:lnTo>
                  <a:lnTo>
                    <a:pt x="365" y="50"/>
                  </a:lnTo>
                  <a:lnTo>
                    <a:pt x="379" y="54"/>
                  </a:lnTo>
                  <a:lnTo>
                    <a:pt x="389" y="60"/>
                  </a:lnTo>
                  <a:lnTo>
                    <a:pt x="379" y="64"/>
                  </a:lnTo>
                  <a:lnTo>
                    <a:pt x="365" y="69"/>
                  </a:lnTo>
                  <a:lnTo>
                    <a:pt x="348" y="75"/>
                  </a:lnTo>
                  <a:lnTo>
                    <a:pt x="327" y="79"/>
                  </a:lnTo>
                  <a:lnTo>
                    <a:pt x="302" y="83"/>
                  </a:lnTo>
                  <a:lnTo>
                    <a:pt x="274" y="86"/>
                  </a:lnTo>
                  <a:lnTo>
                    <a:pt x="243" y="88"/>
                  </a:lnTo>
                  <a:lnTo>
                    <a:pt x="211" y="90"/>
                  </a:lnTo>
                  <a:lnTo>
                    <a:pt x="178" y="88"/>
                  </a:lnTo>
                  <a:lnTo>
                    <a:pt x="148" y="86"/>
                  </a:lnTo>
                  <a:lnTo>
                    <a:pt x="120" y="83"/>
                  </a:lnTo>
                  <a:lnTo>
                    <a:pt x="95" y="79"/>
                  </a:lnTo>
                  <a:lnTo>
                    <a:pt x="74" y="75"/>
                  </a:lnTo>
                  <a:lnTo>
                    <a:pt x="56" y="69"/>
                  </a:lnTo>
                  <a:lnTo>
                    <a:pt x="43" y="64"/>
                  </a:lnTo>
                  <a:lnTo>
                    <a:pt x="33" y="60"/>
                  </a:lnTo>
                  <a:lnTo>
                    <a:pt x="43" y="54"/>
                  </a:lnTo>
                  <a:lnTo>
                    <a:pt x="56" y="50"/>
                  </a:lnTo>
                  <a:lnTo>
                    <a:pt x="74" y="45"/>
                  </a:lnTo>
                  <a:lnTo>
                    <a:pt x="95" y="39"/>
                  </a:lnTo>
                  <a:lnTo>
                    <a:pt x="120" y="36"/>
                  </a:lnTo>
                  <a:lnTo>
                    <a:pt x="148" y="32"/>
                  </a:lnTo>
                  <a:lnTo>
                    <a:pt x="178" y="30"/>
                  </a:lnTo>
                  <a:lnTo>
                    <a:pt x="211" y="30"/>
                  </a:lnTo>
                  <a:close/>
                  <a:moveTo>
                    <a:pt x="391" y="132"/>
                  </a:moveTo>
                  <a:lnTo>
                    <a:pt x="385" y="137"/>
                  </a:lnTo>
                  <a:lnTo>
                    <a:pt x="372" y="142"/>
                  </a:lnTo>
                  <a:lnTo>
                    <a:pt x="355" y="147"/>
                  </a:lnTo>
                  <a:lnTo>
                    <a:pt x="332" y="153"/>
                  </a:lnTo>
                  <a:lnTo>
                    <a:pt x="306" y="157"/>
                  </a:lnTo>
                  <a:lnTo>
                    <a:pt x="277" y="161"/>
                  </a:lnTo>
                  <a:lnTo>
                    <a:pt x="245" y="163"/>
                  </a:lnTo>
                  <a:lnTo>
                    <a:pt x="211" y="165"/>
                  </a:lnTo>
                  <a:lnTo>
                    <a:pt x="177" y="163"/>
                  </a:lnTo>
                  <a:lnTo>
                    <a:pt x="145" y="161"/>
                  </a:lnTo>
                  <a:lnTo>
                    <a:pt x="115" y="157"/>
                  </a:lnTo>
                  <a:lnTo>
                    <a:pt x="89" y="153"/>
                  </a:lnTo>
                  <a:lnTo>
                    <a:pt x="67" y="147"/>
                  </a:lnTo>
                  <a:lnTo>
                    <a:pt x="50" y="142"/>
                  </a:lnTo>
                  <a:lnTo>
                    <a:pt x="37" y="137"/>
                  </a:lnTo>
                  <a:lnTo>
                    <a:pt x="30" y="132"/>
                  </a:lnTo>
                  <a:lnTo>
                    <a:pt x="30" y="91"/>
                  </a:lnTo>
                  <a:lnTo>
                    <a:pt x="49" y="98"/>
                  </a:lnTo>
                  <a:lnTo>
                    <a:pt x="71" y="105"/>
                  </a:lnTo>
                  <a:lnTo>
                    <a:pt x="94" y="109"/>
                  </a:lnTo>
                  <a:lnTo>
                    <a:pt x="119" y="113"/>
                  </a:lnTo>
                  <a:lnTo>
                    <a:pt x="145" y="116"/>
                  </a:lnTo>
                  <a:lnTo>
                    <a:pt x="168" y="117"/>
                  </a:lnTo>
                  <a:lnTo>
                    <a:pt x="191" y="120"/>
                  </a:lnTo>
                  <a:lnTo>
                    <a:pt x="211" y="120"/>
                  </a:lnTo>
                  <a:lnTo>
                    <a:pt x="230" y="120"/>
                  </a:lnTo>
                  <a:lnTo>
                    <a:pt x="253" y="117"/>
                  </a:lnTo>
                  <a:lnTo>
                    <a:pt x="277" y="116"/>
                  </a:lnTo>
                  <a:lnTo>
                    <a:pt x="302" y="113"/>
                  </a:lnTo>
                  <a:lnTo>
                    <a:pt x="327" y="109"/>
                  </a:lnTo>
                  <a:lnTo>
                    <a:pt x="350" y="105"/>
                  </a:lnTo>
                  <a:lnTo>
                    <a:pt x="373" y="98"/>
                  </a:lnTo>
                  <a:lnTo>
                    <a:pt x="391" y="91"/>
                  </a:lnTo>
                  <a:lnTo>
                    <a:pt x="391" y="132"/>
                  </a:lnTo>
                  <a:close/>
                  <a:moveTo>
                    <a:pt x="391" y="207"/>
                  </a:moveTo>
                  <a:lnTo>
                    <a:pt x="385" y="212"/>
                  </a:lnTo>
                  <a:lnTo>
                    <a:pt x="372" y="217"/>
                  </a:lnTo>
                  <a:lnTo>
                    <a:pt x="355" y="222"/>
                  </a:lnTo>
                  <a:lnTo>
                    <a:pt x="332" y="228"/>
                  </a:lnTo>
                  <a:lnTo>
                    <a:pt x="306" y="233"/>
                  </a:lnTo>
                  <a:lnTo>
                    <a:pt x="277" y="236"/>
                  </a:lnTo>
                  <a:lnTo>
                    <a:pt x="245" y="238"/>
                  </a:lnTo>
                  <a:lnTo>
                    <a:pt x="211" y="240"/>
                  </a:lnTo>
                  <a:lnTo>
                    <a:pt x="177" y="238"/>
                  </a:lnTo>
                  <a:lnTo>
                    <a:pt x="145" y="236"/>
                  </a:lnTo>
                  <a:lnTo>
                    <a:pt x="115" y="233"/>
                  </a:lnTo>
                  <a:lnTo>
                    <a:pt x="89" y="228"/>
                  </a:lnTo>
                  <a:lnTo>
                    <a:pt x="67" y="222"/>
                  </a:lnTo>
                  <a:lnTo>
                    <a:pt x="50" y="217"/>
                  </a:lnTo>
                  <a:lnTo>
                    <a:pt x="37" y="212"/>
                  </a:lnTo>
                  <a:lnTo>
                    <a:pt x="30" y="207"/>
                  </a:lnTo>
                  <a:lnTo>
                    <a:pt x="30" y="166"/>
                  </a:lnTo>
                  <a:lnTo>
                    <a:pt x="49" y="173"/>
                  </a:lnTo>
                  <a:lnTo>
                    <a:pt x="71" y="180"/>
                  </a:lnTo>
                  <a:lnTo>
                    <a:pt x="94" y="184"/>
                  </a:lnTo>
                  <a:lnTo>
                    <a:pt x="119" y="188"/>
                  </a:lnTo>
                  <a:lnTo>
                    <a:pt x="145" y="191"/>
                  </a:lnTo>
                  <a:lnTo>
                    <a:pt x="168" y="193"/>
                  </a:lnTo>
                  <a:lnTo>
                    <a:pt x="191" y="195"/>
                  </a:lnTo>
                  <a:lnTo>
                    <a:pt x="211" y="195"/>
                  </a:lnTo>
                  <a:lnTo>
                    <a:pt x="230" y="195"/>
                  </a:lnTo>
                  <a:lnTo>
                    <a:pt x="253" y="193"/>
                  </a:lnTo>
                  <a:lnTo>
                    <a:pt x="277" y="191"/>
                  </a:lnTo>
                  <a:lnTo>
                    <a:pt x="302" y="188"/>
                  </a:lnTo>
                  <a:lnTo>
                    <a:pt x="327" y="184"/>
                  </a:lnTo>
                  <a:lnTo>
                    <a:pt x="350" y="180"/>
                  </a:lnTo>
                  <a:lnTo>
                    <a:pt x="373" y="173"/>
                  </a:lnTo>
                  <a:lnTo>
                    <a:pt x="391" y="167"/>
                  </a:lnTo>
                  <a:lnTo>
                    <a:pt x="391" y="207"/>
                  </a:lnTo>
                  <a:close/>
                  <a:moveTo>
                    <a:pt x="391" y="282"/>
                  </a:moveTo>
                  <a:lnTo>
                    <a:pt x="385" y="288"/>
                  </a:lnTo>
                  <a:lnTo>
                    <a:pt x="372" y="293"/>
                  </a:lnTo>
                  <a:lnTo>
                    <a:pt x="355" y="298"/>
                  </a:lnTo>
                  <a:lnTo>
                    <a:pt x="332" y="303"/>
                  </a:lnTo>
                  <a:lnTo>
                    <a:pt x="306" y="308"/>
                  </a:lnTo>
                  <a:lnTo>
                    <a:pt x="277" y="311"/>
                  </a:lnTo>
                  <a:lnTo>
                    <a:pt x="245" y="315"/>
                  </a:lnTo>
                  <a:lnTo>
                    <a:pt x="211" y="315"/>
                  </a:lnTo>
                  <a:lnTo>
                    <a:pt x="177" y="315"/>
                  </a:lnTo>
                  <a:lnTo>
                    <a:pt x="145" y="311"/>
                  </a:lnTo>
                  <a:lnTo>
                    <a:pt x="115" y="308"/>
                  </a:lnTo>
                  <a:lnTo>
                    <a:pt x="89" y="303"/>
                  </a:lnTo>
                  <a:lnTo>
                    <a:pt x="67" y="298"/>
                  </a:lnTo>
                  <a:lnTo>
                    <a:pt x="50" y="293"/>
                  </a:lnTo>
                  <a:lnTo>
                    <a:pt x="37" y="288"/>
                  </a:lnTo>
                  <a:lnTo>
                    <a:pt x="30" y="282"/>
                  </a:lnTo>
                  <a:lnTo>
                    <a:pt x="30" y="242"/>
                  </a:lnTo>
                  <a:lnTo>
                    <a:pt x="49" y="248"/>
                  </a:lnTo>
                  <a:lnTo>
                    <a:pt x="71" y="255"/>
                  </a:lnTo>
                  <a:lnTo>
                    <a:pt x="94" y="260"/>
                  </a:lnTo>
                  <a:lnTo>
                    <a:pt x="119" y="263"/>
                  </a:lnTo>
                  <a:lnTo>
                    <a:pt x="145" y="266"/>
                  </a:lnTo>
                  <a:lnTo>
                    <a:pt x="168" y="268"/>
                  </a:lnTo>
                  <a:lnTo>
                    <a:pt x="191" y="270"/>
                  </a:lnTo>
                  <a:lnTo>
                    <a:pt x="211" y="270"/>
                  </a:lnTo>
                  <a:lnTo>
                    <a:pt x="230" y="270"/>
                  </a:lnTo>
                  <a:lnTo>
                    <a:pt x="253" y="268"/>
                  </a:lnTo>
                  <a:lnTo>
                    <a:pt x="277" y="266"/>
                  </a:lnTo>
                  <a:lnTo>
                    <a:pt x="302" y="263"/>
                  </a:lnTo>
                  <a:lnTo>
                    <a:pt x="327" y="260"/>
                  </a:lnTo>
                  <a:lnTo>
                    <a:pt x="350" y="255"/>
                  </a:lnTo>
                  <a:lnTo>
                    <a:pt x="373" y="248"/>
                  </a:lnTo>
                  <a:lnTo>
                    <a:pt x="391" y="242"/>
                  </a:lnTo>
                  <a:lnTo>
                    <a:pt x="391" y="282"/>
                  </a:lnTo>
                  <a:close/>
                  <a:moveTo>
                    <a:pt x="391" y="357"/>
                  </a:moveTo>
                  <a:lnTo>
                    <a:pt x="385" y="363"/>
                  </a:lnTo>
                  <a:lnTo>
                    <a:pt x="372" y="368"/>
                  </a:lnTo>
                  <a:lnTo>
                    <a:pt x="355" y="373"/>
                  </a:lnTo>
                  <a:lnTo>
                    <a:pt x="332" y="379"/>
                  </a:lnTo>
                  <a:lnTo>
                    <a:pt x="306" y="383"/>
                  </a:lnTo>
                  <a:lnTo>
                    <a:pt x="277" y="386"/>
                  </a:lnTo>
                  <a:lnTo>
                    <a:pt x="245" y="389"/>
                  </a:lnTo>
                  <a:lnTo>
                    <a:pt x="211" y="391"/>
                  </a:lnTo>
                  <a:lnTo>
                    <a:pt x="177" y="389"/>
                  </a:lnTo>
                  <a:lnTo>
                    <a:pt x="145" y="386"/>
                  </a:lnTo>
                  <a:lnTo>
                    <a:pt x="115" y="383"/>
                  </a:lnTo>
                  <a:lnTo>
                    <a:pt x="89" y="379"/>
                  </a:lnTo>
                  <a:lnTo>
                    <a:pt x="67" y="373"/>
                  </a:lnTo>
                  <a:lnTo>
                    <a:pt x="50" y="368"/>
                  </a:lnTo>
                  <a:lnTo>
                    <a:pt x="37" y="363"/>
                  </a:lnTo>
                  <a:lnTo>
                    <a:pt x="30" y="357"/>
                  </a:lnTo>
                  <a:lnTo>
                    <a:pt x="30" y="317"/>
                  </a:lnTo>
                  <a:lnTo>
                    <a:pt x="49" y="324"/>
                  </a:lnTo>
                  <a:lnTo>
                    <a:pt x="71" y="329"/>
                  </a:lnTo>
                  <a:lnTo>
                    <a:pt x="94" y="335"/>
                  </a:lnTo>
                  <a:lnTo>
                    <a:pt x="119" y="338"/>
                  </a:lnTo>
                  <a:lnTo>
                    <a:pt x="145" y="341"/>
                  </a:lnTo>
                  <a:lnTo>
                    <a:pt x="168" y="343"/>
                  </a:lnTo>
                  <a:lnTo>
                    <a:pt x="191" y="344"/>
                  </a:lnTo>
                  <a:lnTo>
                    <a:pt x="211" y="344"/>
                  </a:lnTo>
                  <a:lnTo>
                    <a:pt x="230" y="344"/>
                  </a:lnTo>
                  <a:lnTo>
                    <a:pt x="253" y="343"/>
                  </a:lnTo>
                  <a:lnTo>
                    <a:pt x="277" y="341"/>
                  </a:lnTo>
                  <a:lnTo>
                    <a:pt x="302" y="338"/>
                  </a:lnTo>
                  <a:lnTo>
                    <a:pt x="327" y="335"/>
                  </a:lnTo>
                  <a:lnTo>
                    <a:pt x="350" y="329"/>
                  </a:lnTo>
                  <a:lnTo>
                    <a:pt x="373" y="324"/>
                  </a:lnTo>
                  <a:lnTo>
                    <a:pt x="391" y="317"/>
                  </a:lnTo>
                  <a:lnTo>
                    <a:pt x="391" y="357"/>
                  </a:lnTo>
                  <a:close/>
                  <a:moveTo>
                    <a:pt x="211" y="0"/>
                  </a:moveTo>
                  <a:lnTo>
                    <a:pt x="182" y="0"/>
                  </a:lnTo>
                  <a:lnTo>
                    <a:pt x="149" y="2"/>
                  </a:lnTo>
                  <a:lnTo>
                    <a:pt x="114" y="6"/>
                  </a:lnTo>
                  <a:lnTo>
                    <a:pt x="80" y="12"/>
                  </a:lnTo>
                  <a:lnTo>
                    <a:pt x="64" y="16"/>
                  </a:lnTo>
                  <a:lnTo>
                    <a:pt x="49" y="20"/>
                  </a:lnTo>
                  <a:lnTo>
                    <a:pt x="35" y="25"/>
                  </a:lnTo>
                  <a:lnTo>
                    <a:pt x="24" y="31"/>
                  </a:lnTo>
                  <a:lnTo>
                    <a:pt x="14" y="37"/>
                  </a:lnTo>
                  <a:lnTo>
                    <a:pt x="6" y="43"/>
                  </a:lnTo>
                  <a:lnTo>
                    <a:pt x="4" y="48"/>
                  </a:lnTo>
                  <a:lnTo>
                    <a:pt x="2" y="51"/>
                  </a:lnTo>
                  <a:lnTo>
                    <a:pt x="1" y="55"/>
                  </a:lnTo>
                  <a:lnTo>
                    <a:pt x="0" y="60"/>
                  </a:lnTo>
                  <a:lnTo>
                    <a:pt x="0" y="135"/>
                  </a:lnTo>
                  <a:lnTo>
                    <a:pt x="0" y="210"/>
                  </a:lnTo>
                  <a:lnTo>
                    <a:pt x="0" y="285"/>
                  </a:lnTo>
                  <a:lnTo>
                    <a:pt x="0" y="359"/>
                  </a:lnTo>
                  <a:lnTo>
                    <a:pt x="0" y="436"/>
                  </a:lnTo>
                  <a:lnTo>
                    <a:pt x="1" y="440"/>
                  </a:lnTo>
                  <a:lnTo>
                    <a:pt x="2" y="443"/>
                  </a:lnTo>
                  <a:lnTo>
                    <a:pt x="4" y="447"/>
                  </a:lnTo>
                  <a:lnTo>
                    <a:pt x="6" y="451"/>
                  </a:lnTo>
                  <a:lnTo>
                    <a:pt x="14" y="458"/>
                  </a:lnTo>
                  <a:lnTo>
                    <a:pt x="24" y="463"/>
                  </a:lnTo>
                  <a:lnTo>
                    <a:pt x="35" y="469"/>
                  </a:lnTo>
                  <a:lnTo>
                    <a:pt x="49" y="474"/>
                  </a:lnTo>
                  <a:lnTo>
                    <a:pt x="64" y="478"/>
                  </a:lnTo>
                  <a:lnTo>
                    <a:pt x="80" y="483"/>
                  </a:lnTo>
                  <a:lnTo>
                    <a:pt x="114" y="488"/>
                  </a:lnTo>
                  <a:lnTo>
                    <a:pt x="149" y="492"/>
                  </a:lnTo>
                  <a:lnTo>
                    <a:pt x="182" y="494"/>
                  </a:lnTo>
                  <a:lnTo>
                    <a:pt x="211" y="496"/>
                  </a:lnTo>
                  <a:lnTo>
                    <a:pt x="240" y="494"/>
                  </a:lnTo>
                  <a:lnTo>
                    <a:pt x="273" y="492"/>
                  </a:lnTo>
                  <a:lnTo>
                    <a:pt x="307" y="488"/>
                  </a:lnTo>
                  <a:lnTo>
                    <a:pt x="342" y="483"/>
                  </a:lnTo>
                  <a:lnTo>
                    <a:pt x="358" y="478"/>
                  </a:lnTo>
                  <a:lnTo>
                    <a:pt x="373" y="474"/>
                  </a:lnTo>
                  <a:lnTo>
                    <a:pt x="387" y="469"/>
                  </a:lnTo>
                  <a:lnTo>
                    <a:pt x="398" y="463"/>
                  </a:lnTo>
                  <a:lnTo>
                    <a:pt x="408" y="458"/>
                  </a:lnTo>
                  <a:lnTo>
                    <a:pt x="416" y="451"/>
                  </a:lnTo>
                  <a:lnTo>
                    <a:pt x="418" y="447"/>
                  </a:lnTo>
                  <a:lnTo>
                    <a:pt x="420" y="443"/>
                  </a:lnTo>
                  <a:lnTo>
                    <a:pt x="421" y="440"/>
                  </a:lnTo>
                  <a:lnTo>
                    <a:pt x="421" y="436"/>
                  </a:lnTo>
                  <a:lnTo>
                    <a:pt x="421" y="359"/>
                  </a:lnTo>
                  <a:lnTo>
                    <a:pt x="421" y="285"/>
                  </a:lnTo>
                  <a:lnTo>
                    <a:pt x="421" y="210"/>
                  </a:lnTo>
                  <a:lnTo>
                    <a:pt x="421" y="135"/>
                  </a:lnTo>
                  <a:lnTo>
                    <a:pt x="421" y="60"/>
                  </a:lnTo>
                  <a:lnTo>
                    <a:pt x="421" y="55"/>
                  </a:lnTo>
                  <a:lnTo>
                    <a:pt x="420" y="51"/>
                  </a:lnTo>
                  <a:lnTo>
                    <a:pt x="418" y="48"/>
                  </a:lnTo>
                  <a:lnTo>
                    <a:pt x="416" y="43"/>
                  </a:lnTo>
                  <a:lnTo>
                    <a:pt x="408" y="37"/>
                  </a:lnTo>
                  <a:lnTo>
                    <a:pt x="398" y="31"/>
                  </a:lnTo>
                  <a:lnTo>
                    <a:pt x="387" y="25"/>
                  </a:lnTo>
                  <a:lnTo>
                    <a:pt x="373" y="20"/>
                  </a:lnTo>
                  <a:lnTo>
                    <a:pt x="358" y="16"/>
                  </a:lnTo>
                  <a:lnTo>
                    <a:pt x="342" y="12"/>
                  </a:lnTo>
                  <a:lnTo>
                    <a:pt x="307" y="6"/>
                  </a:lnTo>
                  <a:lnTo>
                    <a:pt x="273" y="2"/>
                  </a:lnTo>
                  <a:lnTo>
                    <a:pt x="240" y="0"/>
                  </a:lnTo>
                  <a:lnTo>
                    <a:pt x="2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187"/>
            <p:cNvSpPr/>
            <p:nvPr/>
          </p:nvSpPr>
          <p:spPr bwMode="auto">
            <a:xfrm>
              <a:off x="9882188" y="1354138"/>
              <a:ext cx="285750" cy="180975"/>
            </a:xfrm>
            <a:custGeom>
              <a:avLst/>
              <a:gdLst>
                <a:gd name="T0" fmla="*/ 0 w 902"/>
                <a:gd name="T1" fmla="*/ 0 h 571"/>
                <a:gd name="T2" fmla="*/ 0 w 902"/>
                <a:gd name="T3" fmla="*/ 345 h 571"/>
                <a:gd name="T4" fmla="*/ 1 w 902"/>
                <a:gd name="T5" fmla="*/ 348 h 571"/>
                <a:gd name="T6" fmla="*/ 1 w 902"/>
                <a:gd name="T7" fmla="*/ 351 h 571"/>
                <a:gd name="T8" fmla="*/ 3 w 902"/>
                <a:gd name="T9" fmla="*/ 353 h 571"/>
                <a:gd name="T10" fmla="*/ 4 w 902"/>
                <a:gd name="T11" fmla="*/ 355 h 571"/>
                <a:gd name="T12" fmla="*/ 6 w 902"/>
                <a:gd name="T13" fmla="*/ 357 h 571"/>
                <a:gd name="T14" fmla="*/ 10 w 902"/>
                <a:gd name="T15" fmla="*/ 358 h 571"/>
                <a:gd name="T16" fmla="*/ 12 w 902"/>
                <a:gd name="T17" fmla="*/ 360 h 571"/>
                <a:gd name="T18" fmla="*/ 15 w 902"/>
                <a:gd name="T19" fmla="*/ 361 h 571"/>
                <a:gd name="T20" fmla="*/ 18 w 902"/>
                <a:gd name="T21" fmla="*/ 360 h 571"/>
                <a:gd name="T22" fmla="*/ 21 w 902"/>
                <a:gd name="T23" fmla="*/ 358 h 571"/>
                <a:gd name="T24" fmla="*/ 24 w 902"/>
                <a:gd name="T25" fmla="*/ 357 h 571"/>
                <a:gd name="T26" fmla="*/ 26 w 902"/>
                <a:gd name="T27" fmla="*/ 355 h 571"/>
                <a:gd name="T28" fmla="*/ 28 w 902"/>
                <a:gd name="T29" fmla="*/ 353 h 571"/>
                <a:gd name="T30" fmla="*/ 29 w 902"/>
                <a:gd name="T31" fmla="*/ 351 h 571"/>
                <a:gd name="T32" fmla="*/ 30 w 902"/>
                <a:gd name="T33" fmla="*/ 348 h 571"/>
                <a:gd name="T34" fmla="*/ 30 w 902"/>
                <a:gd name="T35" fmla="*/ 345 h 571"/>
                <a:gd name="T36" fmla="*/ 30 w 902"/>
                <a:gd name="T37" fmla="*/ 30 h 571"/>
                <a:gd name="T38" fmla="*/ 872 w 902"/>
                <a:gd name="T39" fmla="*/ 30 h 571"/>
                <a:gd name="T40" fmla="*/ 872 w 902"/>
                <a:gd name="T41" fmla="*/ 541 h 571"/>
                <a:gd name="T42" fmla="*/ 572 w 902"/>
                <a:gd name="T43" fmla="*/ 541 h 571"/>
                <a:gd name="T44" fmla="*/ 569 w 902"/>
                <a:gd name="T45" fmla="*/ 541 h 571"/>
                <a:gd name="T46" fmla="*/ 566 w 902"/>
                <a:gd name="T47" fmla="*/ 542 h 571"/>
                <a:gd name="T48" fmla="*/ 563 w 902"/>
                <a:gd name="T49" fmla="*/ 543 h 571"/>
                <a:gd name="T50" fmla="*/ 561 w 902"/>
                <a:gd name="T51" fmla="*/ 545 h 571"/>
                <a:gd name="T52" fmla="*/ 559 w 902"/>
                <a:gd name="T53" fmla="*/ 547 h 571"/>
                <a:gd name="T54" fmla="*/ 558 w 902"/>
                <a:gd name="T55" fmla="*/ 550 h 571"/>
                <a:gd name="T56" fmla="*/ 557 w 902"/>
                <a:gd name="T57" fmla="*/ 552 h 571"/>
                <a:gd name="T58" fmla="*/ 557 w 902"/>
                <a:gd name="T59" fmla="*/ 556 h 571"/>
                <a:gd name="T60" fmla="*/ 557 w 902"/>
                <a:gd name="T61" fmla="*/ 559 h 571"/>
                <a:gd name="T62" fmla="*/ 558 w 902"/>
                <a:gd name="T63" fmla="*/ 561 h 571"/>
                <a:gd name="T64" fmla="*/ 559 w 902"/>
                <a:gd name="T65" fmla="*/ 564 h 571"/>
                <a:gd name="T66" fmla="*/ 561 w 902"/>
                <a:gd name="T67" fmla="*/ 566 h 571"/>
                <a:gd name="T68" fmla="*/ 563 w 902"/>
                <a:gd name="T69" fmla="*/ 568 h 571"/>
                <a:gd name="T70" fmla="*/ 566 w 902"/>
                <a:gd name="T71" fmla="*/ 569 h 571"/>
                <a:gd name="T72" fmla="*/ 569 w 902"/>
                <a:gd name="T73" fmla="*/ 571 h 571"/>
                <a:gd name="T74" fmla="*/ 572 w 902"/>
                <a:gd name="T75" fmla="*/ 571 h 571"/>
                <a:gd name="T76" fmla="*/ 902 w 902"/>
                <a:gd name="T77" fmla="*/ 571 h 571"/>
                <a:gd name="T78" fmla="*/ 902 w 902"/>
                <a:gd name="T79" fmla="*/ 0 h 571"/>
                <a:gd name="T80" fmla="*/ 0 w 902"/>
                <a:gd name="T8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571">
                  <a:moveTo>
                    <a:pt x="0" y="0"/>
                  </a:moveTo>
                  <a:lnTo>
                    <a:pt x="0" y="345"/>
                  </a:lnTo>
                  <a:lnTo>
                    <a:pt x="1" y="348"/>
                  </a:lnTo>
                  <a:lnTo>
                    <a:pt x="1" y="351"/>
                  </a:lnTo>
                  <a:lnTo>
                    <a:pt x="3" y="353"/>
                  </a:lnTo>
                  <a:lnTo>
                    <a:pt x="4" y="355"/>
                  </a:lnTo>
                  <a:lnTo>
                    <a:pt x="6" y="357"/>
                  </a:lnTo>
                  <a:lnTo>
                    <a:pt x="10" y="358"/>
                  </a:lnTo>
                  <a:lnTo>
                    <a:pt x="12" y="360"/>
                  </a:lnTo>
                  <a:lnTo>
                    <a:pt x="15" y="361"/>
                  </a:lnTo>
                  <a:lnTo>
                    <a:pt x="18" y="360"/>
                  </a:lnTo>
                  <a:lnTo>
                    <a:pt x="21" y="358"/>
                  </a:lnTo>
                  <a:lnTo>
                    <a:pt x="24" y="357"/>
                  </a:lnTo>
                  <a:lnTo>
                    <a:pt x="26" y="355"/>
                  </a:lnTo>
                  <a:lnTo>
                    <a:pt x="28" y="353"/>
                  </a:lnTo>
                  <a:lnTo>
                    <a:pt x="29" y="351"/>
                  </a:lnTo>
                  <a:lnTo>
                    <a:pt x="30" y="348"/>
                  </a:lnTo>
                  <a:lnTo>
                    <a:pt x="30" y="345"/>
                  </a:lnTo>
                  <a:lnTo>
                    <a:pt x="30" y="30"/>
                  </a:lnTo>
                  <a:lnTo>
                    <a:pt x="872" y="30"/>
                  </a:lnTo>
                  <a:lnTo>
                    <a:pt x="872" y="541"/>
                  </a:lnTo>
                  <a:lnTo>
                    <a:pt x="572" y="541"/>
                  </a:lnTo>
                  <a:lnTo>
                    <a:pt x="569" y="541"/>
                  </a:lnTo>
                  <a:lnTo>
                    <a:pt x="566" y="542"/>
                  </a:lnTo>
                  <a:lnTo>
                    <a:pt x="563" y="543"/>
                  </a:lnTo>
                  <a:lnTo>
                    <a:pt x="561" y="545"/>
                  </a:lnTo>
                  <a:lnTo>
                    <a:pt x="559" y="547"/>
                  </a:lnTo>
                  <a:lnTo>
                    <a:pt x="558" y="550"/>
                  </a:lnTo>
                  <a:lnTo>
                    <a:pt x="557" y="552"/>
                  </a:lnTo>
                  <a:lnTo>
                    <a:pt x="557" y="556"/>
                  </a:lnTo>
                  <a:lnTo>
                    <a:pt x="557" y="559"/>
                  </a:lnTo>
                  <a:lnTo>
                    <a:pt x="558" y="561"/>
                  </a:lnTo>
                  <a:lnTo>
                    <a:pt x="559" y="564"/>
                  </a:lnTo>
                  <a:lnTo>
                    <a:pt x="561" y="566"/>
                  </a:lnTo>
                  <a:lnTo>
                    <a:pt x="563" y="568"/>
                  </a:lnTo>
                  <a:lnTo>
                    <a:pt x="566" y="569"/>
                  </a:lnTo>
                  <a:lnTo>
                    <a:pt x="569" y="571"/>
                  </a:lnTo>
                  <a:lnTo>
                    <a:pt x="572" y="571"/>
                  </a:lnTo>
                  <a:lnTo>
                    <a:pt x="902" y="571"/>
                  </a:lnTo>
                  <a:lnTo>
                    <a:pt x="90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188"/>
            <p:cNvSpPr>
              <a:spLocks noEditPoints="1"/>
            </p:cNvSpPr>
            <p:nvPr/>
          </p:nvSpPr>
          <p:spPr bwMode="auto">
            <a:xfrm>
              <a:off x="9986963" y="1406525"/>
              <a:ext cx="76200" cy="76200"/>
            </a:xfrm>
            <a:custGeom>
              <a:avLst/>
              <a:gdLst>
                <a:gd name="T0" fmla="*/ 102 w 241"/>
                <a:gd name="T1" fmla="*/ 208 h 241"/>
                <a:gd name="T2" fmla="*/ 77 w 241"/>
                <a:gd name="T3" fmla="*/ 199 h 241"/>
                <a:gd name="T4" fmla="*/ 57 w 241"/>
                <a:gd name="T5" fmla="*/ 184 h 241"/>
                <a:gd name="T6" fmla="*/ 41 w 241"/>
                <a:gd name="T7" fmla="*/ 162 h 241"/>
                <a:gd name="T8" fmla="*/ 32 w 241"/>
                <a:gd name="T9" fmla="*/ 138 h 241"/>
                <a:gd name="T10" fmla="*/ 31 w 241"/>
                <a:gd name="T11" fmla="*/ 111 h 241"/>
                <a:gd name="T12" fmla="*/ 37 w 241"/>
                <a:gd name="T13" fmla="*/ 85 h 241"/>
                <a:gd name="T14" fmla="*/ 50 w 241"/>
                <a:gd name="T15" fmla="*/ 63 h 241"/>
                <a:gd name="T16" fmla="*/ 70 w 241"/>
                <a:gd name="T17" fmla="*/ 46 h 241"/>
                <a:gd name="T18" fmla="*/ 93 w 241"/>
                <a:gd name="T19" fmla="*/ 34 h 241"/>
                <a:gd name="T20" fmla="*/ 120 w 241"/>
                <a:gd name="T21" fmla="*/ 30 h 241"/>
                <a:gd name="T22" fmla="*/ 147 w 241"/>
                <a:gd name="T23" fmla="*/ 34 h 241"/>
                <a:gd name="T24" fmla="*/ 170 w 241"/>
                <a:gd name="T25" fmla="*/ 46 h 241"/>
                <a:gd name="T26" fmla="*/ 190 w 241"/>
                <a:gd name="T27" fmla="*/ 63 h 241"/>
                <a:gd name="T28" fmla="*/ 204 w 241"/>
                <a:gd name="T29" fmla="*/ 85 h 241"/>
                <a:gd name="T30" fmla="*/ 210 w 241"/>
                <a:gd name="T31" fmla="*/ 111 h 241"/>
                <a:gd name="T32" fmla="*/ 209 w 241"/>
                <a:gd name="T33" fmla="*/ 138 h 241"/>
                <a:gd name="T34" fmla="*/ 199 w 241"/>
                <a:gd name="T35" fmla="*/ 162 h 241"/>
                <a:gd name="T36" fmla="*/ 184 w 241"/>
                <a:gd name="T37" fmla="*/ 184 h 241"/>
                <a:gd name="T38" fmla="*/ 163 w 241"/>
                <a:gd name="T39" fmla="*/ 199 h 241"/>
                <a:gd name="T40" fmla="*/ 138 w 241"/>
                <a:gd name="T41" fmla="*/ 208 h 241"/>
                <a:gd name="T42" fmla="*/ 120 w 241"/>
                <a:gd name="T43" fmla="*/ 210 h 241"/>
                <a:gd name="T44" fmla="*/ 96 w 241"/>
                <a:gd name="T45" fmla="*/ 2 h 241"/>
                <a:gd name="T46" fmla="*/ 63 w 241"/>
                <a:gd name="T47" fmla="*/ 15 h 241"/>
                <a:gd name="T48" fmla="*/ 35 w 241"/>
                <a:gd name="T49" fmla="*/ 35 h 241"/>
                <a:gd name="T50" fmla="*/ 15 w 241"/>
                <a:gd name="T51" fmla="*/ 63 h 241"/>
                <a:gd name="T52" fmla="*/ 2 w 241"/>
                <a:gd name="T53" fmla="*/ 96 h 241"/>
                <a:gd name="T54" fmla="*/ 1 w 241"/>
                <a:gd name="T55" fmla="*/ 132 h 241"/>
                <a:gd name="T56" fmla="*/ 10 w 241"/>
                <a:gd name="T57" fmla="*/ 167 h 241"/>
                <a:gd name="T58" fmla="*/ 28 w 241"/>
                <a:gd name="T59" fmla="*/ 197 h 241"/>
                <a:gd name="T60" fmla="*/ 54 w 241"/>
                <a:gd name="T61" fmla="*/ 219 h 241"/>
                <a:gd name="T62" fmla="*/ 85 w 241"/>
                <a:gd name="T63" fmla="*/ 235 h 241"/>
                <a:gd name="T64" fmla="*/ 120 w 241"/>
                <a:gd name="T65" fmla="*/ 241 h 241"/>
                <a:gd name="T66" fmla="*/ 156 w 241"/>
                <a:gd name="T67" fmla="*/ 235 h 241"/>
                <a:gd name="T68" fmla="*/ 187 w 241"/>
                <a:gd name="T69" fmla="*/ 219 h 241"/>
                <a:gd name="T70" fmla="*/ 213 w 241"/>
                <a:gd name="T71" fmla="*/ 197 h 241"/>
                <a:gd name="T72" fmla="*/ 231 w 241"/>
                <a:gd name="T73" fmla="*/ 167 h 241"/>
                <a:gd name="T74" fmla="*/ 240 w 241"/>
                <a:gd name="T75" fmla="*/ 132 h 241"/>
                <a:gd name="T76" fmla="*/ 238 w 241"/>
                <a:gd name="T77" fmla="*/ 96 h 241"/>
                <a:gd name="T78" fmla="*/ 226 w 241"/>
                <a:gd name="T79" fmla="*/ 63 h 241"/>
                <a:gd name="T80" fmla="*/ 206 w 241"/>
                <a:gd name="T81" fmla="*/ 35 h 241"/>
                <a:gd name="T82" fmla="*/ 178 w 241"/>
                <a:gd name="T83" fmla="*/ 15 h 241"/>
                <a:gd name="T84" fmla="*/ 145 w 241"/>
                <a:gd name="T85" fmla="*/ 2 h 241"/>
                <a:gd name="T86" fmla="*/ 120 w 241"/>
                <a:gd name="T8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41">
                  <a:moveTo>
                    <a:pt x="120" y="210"/>
                  </a:moveTo>
                  <a:lnTo>
                    <a:pt x="111" y="210"/>
                  </a:lnTo>
                  <a:lnTo>
                    <a:pt x="102" y="208"/>
                  </a:lnTo>
                  <a:lnTo>
                    <a:pt x="93" y="206"/>
                  </a:lnTo>
                  <a:lnTo>
                    <a:pt x="86" y="203"/>
                  </a:lnTo>
                  <a:lnTo>
                    <a:pt x="77" y="199"/>
                  </a:lnTo>
                  <a:lnTo>
                    <a:pt x="70" y="195"/>
                  </a:lnTo>
                  <a:lnTo>
                    <a:pt x="63" y="189"/>
                  </a:lnTo>
                  <a:lnTo>
                    <a:pt x="57" y="184"/>
                  </a:lnTo>
                  <a:lnTo>
                    <a:pt x="50" y="177"/>
                  </a:lnTo>
                  <a:lnTo>
                    <a:pt x="46" y="170"/>
                  </a:lnTo>
                  <a:lnTo>
                    <a:pt x="41" y="162"/>
                  </a:lnTo>
                  <a:lnTo>
                    <a:pt x="37" y="155"/>
                  </a:lnTo>
                  <a:lnTo>
                    <a:pt x="34" y="146"/>
                  </a:lnTo>
                  <a:lnTo>
                    <a:pt x="32" y="138"/>
                  </a:lnTo>
                  <a:lnTo>
                    <a:pt x="31" y="129"/>
                  </a:lnTo>
                  <a:lnTo>
                    <a:pt x="30" y="120"/>
                  </a:lnTo>
                  <a:lnTo>
                    <a:pt x="31" y="111"/>
                  </a:lnTo>
                  <a:lnTo>
                    <a:pt x="32" y="101"/>
                  </a:lnTo>
                  <a:lnTo>
                    <a:pt x="34" y="93"/>
                  </a:lnTo>
                  <a:lnTo>
                    <a:pt x="37" y="85"/>
                  </a:lnTo>
                  <a:lnTo>
                    <a:pt x="41" y="77"/>
                  </a:lnTo>
                  <a:lnTo>
                    <a:pt x="46" y="69"/>
                  </a:lnTo>
                  <a:lnTo>
                    <a:pt x="50" y="63"/>
                  </a:lnTo>
                  <a:lnTo>
                    <a:pt x="57" y="56"/>
                  </a:lnTo>
                  <a:lnTo>
                    <a:pt x="63" y="50"/>
                  </a:lnTo>
                  <a:lnTo>
                    <a:pt x="70" y="46"/>
                  </a:lnTo>
                  <a:lnTo>
                    <a:pt x="77" y="40"/>
                  </a:lnTo>
                  <a:lnTo>
                    <a:pt x="86" y="37"/>
                  </a:lnTo>
                  <a:lnTo>
                    <a:pt x="93" y="34"/>
                  </a:lnTo>
                  <a:lnTo>
                    <a:pt x="102" y="32"/>
                  </a:lnTo>
                  <a:lnTo>
                    <a:pt x="111" y="31"/>
                  </a:lnTo>
                  <a:lnTo>
                    <a:pt x="120" y="30"/>
                  </a:lnTo>
                  <a:lnTo>
                    <a:pt x="130" y="31"/>
                  </a:lnTo>
                  <a:lnTo>
                    <a:pt x="138" y="32"/>
                  </a:lnTo>
                  <a:lnTo>
                    <a:pt x="147" y="34"/>
                  </a:lnTo>
                  <a:lnTo>
                    <a:pt x="155" y="37"/>
                  </a:lnTo>
                  <a:lnTo>
                    <a:pt x="163" y="40"/>
                  </a:lnTo>
                  <a:lnTo>
                    <a:pt x="170" y="46"/>
                  </a:lnTo>
                  <a:lnTo>
                    <a:pt x="178" y="50"/>
                  </a:lnTo>
                  <a:lnTo>
                    <a:pt x="184" y="56"/>
                  </a:lnTo>
                  <a:lnTo>
                    <a:pt x="190" y="63"/>
                  </a:lnTo>
                  <a:lnTo>
                    <a:pt x="195" y="69"/>
                  </a:lnTo>
                  <a:lnTo>
                    <a:pt x="199" y="77"/>
                  </a:lnTo>
                  <a:lnTo>
                    <a:pt x="204" y="85"/>
                  </a:lnTo>
                  <a:lnTo>
                    <a:pt x="207" y="93"/>
                  </a:lnTo>
                  <a:lnTo>
                    <a:pt x="209" y="101"/>
                  </a:lnTo>
                  <a:lnTo>
                    <a:pt x="210" y="111"/>
                  </a:lnTo>
                  <a:lnTo>
                    <a:pt x="211" y="120"/>
                  </a:lnTo>
                  <a:lnTo>
                    <a:pt x="210" y="129"/>
                  </a:lnTo>
                  <a:lnTo>
                    <a:pt x="209" y="138"/>
                  </a:lnTo>
                  <a:lnTo>
                    <a:pt x="207" y="146"/>
                  </a:lnTo>
                  <a:lnTo>
                    <a:pt x="204" y="155"/>
                  </a:lnTo>
                  <a:lnTo>
                    <a:pt x="199" y="162"/>
                  </a:lnTo>
                  <a:lnTo>
                    <a:pt x="195" y="170"/>
                  </a:lnTo>
                  <a:lnTo>
                    <a:pt x="190" y="177"/>
                  </a:lnTo>
                  <a:lnTo>
                    <a:pt x="184" y="184"/>
                  </a:lnTo>
                  <a:lnTo>
                    <a:pt x="178" y="189"/>
                  </a:lnTo>
                  <a:lnTo>
                    <a:pt x="170" y="195"/>
                  </a:lnTo>
                  <a:lnTo>
                    <a:pt x="163" y="199"/>
                  </a:lnTo>
                  <a:lnTo>
                    <a:pt x="155" y="203"/>
                  </a:lnTo>
                  <a:lnTo>
                    <a:pt x="147" y="206"/>
                  </a:lnTo>
                  <a:lnTo>
                    <a:pt x="138" y="208"/>
                  </a:lnTo>
                  <a:lnTo>
                    <a:pt x="130" y="210"/>
                  </a:lnTo>
                  <a:lnTo>
                    <a:pt x="120" y="211"/>
                  </a:lnTo>
                  <a:lnTo>
                    <a:pt x="120" y="210"/>
                  </a:lnTo>
                  <a:close/>
                  <a:moveTo>
                    <a:pt x="120" y="0"/>
                  </a:moveTo>
                  <a:lnTo>
                    <a:pt x="108" y="1"/>
                  </a:lnTo>
                  <a:lnTo>
                    <a:pt x="96" y="2"/>
                  </a:lnTo>
                  <a:lnTo>
                    <a:pt x="85" y="5"/>
                  </a:lnTo>
                  <a:lnTo>
                    <a:pt x="74" y="9"/>
                  </a:lnTo>
                  <a:lnTo>
                    <a:pt x="63" y="15"/>
                  </a:lnTo>
                  <a:lnTo>
                    <a:pt x="54" y="20"/>
                  </a:lnTo>
                  <a:lnTo>
                    <a:pt x="44" y="27"/>
                  </a:lnTo>
                  <a:lnTo>
                    <a:pt x="35" y="35"/>
                  </a:lnTo>
                  <a:lnTo>
                    <a:pt x="28" y="43"/>
                  </a:lnTo>
                  <a:lnTo>
                    <a:pt x="20" y="53"/>
                  </a:lnTo>
                  <a:lnTo>
                    <a:pt x="15" y="63"/>
                  </a:lnTo>
                  <a:lnTo>
                    <a:pt x="10" y="73"/>
                  </a:lnTo>
                  <a:lnTo>
                    <a:pt x="5" y="84"/>
                  </a:lnTo>
                  <a:lnTo>
                    <a:pt x="2" y="96"/>
                  </a:lnTo>
                  <a:lnTo>
                    <a:pt x="1" y="108"/>
                  </a:lnTo>
                  <a:lnTo>
                    <a:pt x="0" y="120"/>
                  </a:lnTo>
                  <a:lnTo>
                    <a:pt x="1" y="132"/>
                  </a:lnTo>
                  <a:lnTo>
                    <a:pt x="2" y="144"/>
                  </a:lnTo>
                  <a:lnTo>
                    <a:pt x="5" y="156"/>
                  </a:lnTo>
                  <a:lnTo>
                    <a:pt x="10" y="167"/>
                  </a:lnTo>
                  <a:lnTo>
                    <a:pt x="15" y="177"/>
                  </a:lnTo>
                  <a:lnTo>
                    <a:pt x="20" y="187"/>
                  </a:lnTo>
                  <a:lnTo>
                    <a:pt x="28" y="197"/>
                  </a:lnTo>
                  <a:lnTo>
                    <a:pt x="35" y="205"/>
                  </a:lnTo>
                  <a:lnTo>
                    <a:pt x="44" y="213"/>
                  </a:lnTo>
                  <a:lnTo>
                    <a:pt x="54" y="219"/>
                  </a:lnTo>
                  <a:lnTo>
                    <a:pt x="63" y="226"/>
                  </a:lnTo>
                  <a:lnTo>
                    <a:pt x="74" y="231"/>
                  </a:lnTo>
                  <a:lnTo>
                    <a:pt x="85" y="235"/>
                  </a:lnTo>
                  <a:lnTo>
                    <a:pt x="96" y="237"/>
                  </a:lnTo>
                  <a:lnTo>
                    <a:pt x="108" y="239"/>
                  </a:lnTo>
                  <a:lnTo>
                    <a:pt x="120" y="241"/>
                  </a:lnTo>
                  <a:lnTo>
                    <a:pt x="133" y="239"/>
                  </a:lnTo>
                  <a:lnTo>
                    <a:pt x="145" y="237"/>
                  </a:lnTo>
                  <a:lnTo>
                    <a:pt x="156" y="235"/>
                  </a:lnTo>
                  <a:lnTo>
                    <a:pt x="167" y="231"/>
                  </a:lnTo>
                  <a:lnTo>
                    <a:pt x="178" y="226"/>
                  </a:lnTo>
                  <a:lnTo>
                    <a:pt x="187" y="219"/>
                  </a:lnTo>
                  <a:lnTo>
                    <a:pt x="197" y="213"/>
                  </a:lnTo>
                  <a:lnTo>
                    <a:pt x="206" y="205"/>
                  </a:lnTo>
                  <a:lnTo>
                    <a:pt x="213" y="197"/>
                  </a:lnTo>
                  <a:lnTo>
                    <a:pt x="220" y="187"/>
                  </a:lnTo>
                  <a:lnTo>
                    <a:pt x="226" y="177"/>
                  </a:lnTo>
                  <a:lnTo>
                    <a:pt x="231" y="167"/>
                  </a:lnTo>
                  <a:lnTo>
                    <a:pt x="236" y="156"/>
                  </a:lnTo>
                  <a:lnTo>
                    <a:pt x="238" y="144"/>
                  </a:lnTo>
                  <a:lnTo>
                    <a:pt x="240" y="132"/>
                  </a:lnTo>
                  <a:lnTo>
                    <a:pt x="241" y="120"/>
                  </a:lnTo>
                  <a:lnTo>
                    <a:pt x="240" y="108"/>
                  </a:lnTo>
                  <a:lnTo>
                    <a:pt x="238" y="96"/>
                  </a:lnTo>
                  <a:lnTo>
                    <a:pt x="236" y="84"/>
                  </a:lnTo>
                  <a:lnTo>
                    <a:pt x="231" y="73"/>
                  </a:lnTo>
                  <a:lnTo>
                    <a:pt x="226" y="63"/>
                  </a:lnTo>
                  <a:lnTo>
                    <a:pt x="220" y="53"/>
                  </a:lnTo>
                  <a:lnTo>
                    <a:pt x="213" y="43"/>
                  </a:lnTo>
                  <a:lnTo>
                    <a:pt x="206" y="35"/>
                  </a:lnTo>
                  <a:lnTo>
                    <a:pt x="197" y="27"/>
                  </a:lnTo>
                  <a:lnTo>
                    <a:pt x="187" y="20"/>
                  </a:lnTo>
                  <a:lnTo>
                    <a:pt x="178" y="15"/>
                  </a:lnTo>
                  <a:lnTo>
                    <a:pt x="167" y="9"/>
                  </a:lnTo>
                  <a:lnTo>
                    <a:pt x="156" y="5"/>
                  </a:lnTo>
                  <a:lnTo>
                    <a:pt x="145" y="2"/>
                  </a:lnTo>
                  <a:lnTo>
                    <a:pt x="133"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189"/>
            <p:cNvSpPr>
              <a:spLocks noEditPoints="1"/>
            </p:cNvSpPr>
            <p:nvPr/>
          </p:nvSpPr>
          <p:spPr bwMode="auto">
            <a:xfrm>
              <a:off x="10091738" y="1458913"/>
              <a:ext cx="28575" cy="28575"/>
            </a:xfrm>
            <a:custGeom>
              <a:avLst/>
              <a:gdLst>
                <a:gd name="T0" fmla="*/ 30 w 90"/>
                <a:gd name="T1" fmla="*/ 42 h 91"/>
                <a:gd name="T2" fmla="*/ 32 w 90"/>
                <a:gd name="T3" fmla="*/ 37 h 91"/>
                <a:gd name="T4" fmla="*/ 36 w 90"/>
                <a:gd name="T5" fmla="*/ 33 h 91"/>
                <a:gd name="T6" fmla="*/ 42 w 90"/>
                <a:gd name="T7" fmla="*/ 31 h 91"/>
                <a:gd name="T8" fmla="*/ 48 w 90"/>
                <a:gd name="T9" fmla="*/ 31 h 91"/>
                <a:gd name="T10" fmla="*/ 54 w 90"/>
                <a:gd name="T11" fmla="*/ 33 h 91"/>
                <a:gd name="T12" fmla="*/ 58 w 90"/>
                <a:gd name="T13" fmla="*/ 37 h 91"/>
                <a:gd name="T14" fmla="*/ 60 w 90"/>
                <a:gd name="T15" fmla="*/ 42 h 91"/>
                <a:gd name="T16" fmla="*/ 60 w 90"/>
                <a:gd name="T17" fmla="*/ 48 h 91"/>
                <a:gd name="T18" fmla="*/ 58 w 90"/>
                <a:gd name="T19" fmla="*/ 53 h 91"/>
                <a:gd name="T20" fmla="*/ 54 w 90"/>
                <a:gd name="T21" fmla="*/ 57 h 91"/>
                <a:gd name="T22" fmla="*/ 48 w 90"/>
                <a:gd name="T23" fmla="*/ 60 h 91"/>
                <a:gd name="T24" fmla="*/ 42 w 90"/>
                <a:gd name="T25" fmla="*/ 60 h 91"/>
                <a:gd name="T26" fmla="*/ 36 w 90"/>
                <a:gd name="T27" fmla="*/ 57 h 91"/>
                <a:gd name="T28" fmla="*/ 32 w 90"/>
                <a:gd name="T29" fmla="*/ 53 h 91"/>
                <a:gd name="T30" fmla="*/ 30 w 90"/>
                <a:gd name="T31" fmla="*/ 48 h 91"/>
                <a:gd name="T32" fmla="*/ 30 w 90"/>
                <a:gd name="T33" fmla="*/ 45 h 91"/>
                <a:gd name="T34" fmla="*/ 89 w 90"/>
                <a:gd name="T35" fmla="*/ 36 h 91"/>
                <a:gd name="T36" fmla="*/ 83 w 90"/>
                <a:gd name="T37" fmla="*/ 20 h 91"/>
                <a:gd name="T38" fmla="*/ 70 w 90"/>
                <a:gd name="T39" fmla="*/ 8 h 91"/>
                <a:gd name="T40" fmla="*/ 54 w 90"/>
                <a:gd name="T41" fmla="*/ 1 h 91"/>
                <a:gd name="T42" fmla="*/ 35 w 90"/>
                <a:gd name="T43" fmla="*/ 1 h 91"/>
                <a:gd name="T44" fmla="*/ 19 w 90"/>
                <a:gd name="T45" fmla="*/ 8 h 91"/>
                <a:gd name="T46" fmla="*/ 8 w 90"/>
                <a:gd name="T47" fmla="*/ 20 h 91"/>
                <a:gd name="T48" fmla="*/ 1 w 90"/>
                <a:gd name="T49" fmla="*/ 36 h 91"/>
                <a:gd name="T50" fmla="*/ 1 w 90"/>
                <a:gd name="T51" fmla="*/ 54 h 91"/>
                <a:gd name="T52" fmla="*/ 8 w 90"/>
                <a:gd name="T53" fmla="*/ 70 h 91"/>
                <a:gd name="T54" fmla="*/ 19 w 90"/>
                <a:gd name="T55" fmla="*/ 82 h 91"/>
                <a:gd name="T56" fmla="*/ 35 w 90"/>
                <a:gd name="T57" fmla="*/ 89 h 91"/>
                <a:gd name="T58" fmla="*/ 54 w 90"/>
                <a:gd name="T59" fmla="*/ 89 h 91"/>
                <a:gd name="T60" fmla="*/ 70 w 90"/>
                <a:gd name="T61" fmla="*/ 82 h 91"/>
                <a:gd name="T62" fmla="*/ 83 w 90"/>
                <a:gd name="T63" fmla="*/ 70 h 91"/>
                <a:gd name="T64" fmla="*/ 89 w 90"/>
                <a:gd name="T65" fmla="*/ 54 h 91"/>
                <a:gd name="T66" fmla="*/ 90 w 90"/>
                <a:gd name="T67"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1">
                  <a:moveTo>
                    <a:pt x="30" y="45"/>
                  </a:moveTo>
                  <a:lnTo>
                    <a:pt x="30" y="42"/>
                  </a:lnTo>
                  <a:lnTo>
                    <a:pt x="31" y="39"/>
                  </a:lnTo>
                  <a:lnTo>
                    <a:pt x="32" y="37"/>
                  </a:lnTo>
                  <a:lnTo>
                    <a:pt x="34" y="35"/>
                  </a:lnTo>
                  <a:lnTo>
                    <a:pt x="36" y="33"/>
                  </a:lnTo>
                  <a:lnTo>
                    <a:pt x="39" y="32"/>
                  </a:lnTo>
                  <a:lnTo>
                    <a:pt x="42" y="31"/>
                  </a:lnTo>
                  <a:lnTo>
                    <a:pt x="45" y="31"/>
                  </a:lnTo>
                  <a:lnTo>
                    <a:pt x="48" y="31"/>
                  </a:lnTo>
                  <a:lnTo>
                    <a:pt x="50" y="32"/>
                  </a:lnTo>
                  <a:lnTo>
                    <a:pt x="54" y="33"/>
                  </a:lnTo>
                  <a:lnTo>
                    <a:pt x="56" y="35"/>
                  </a:lnTo>
                  <a:lnTo>
                    <a:pt x="58" y="37"/>
                  </a:lnTo>
                  <a:lnTo>
                    <a:pt x="59" y="39"/>
                  </a:lnTo>
                  <a:lnTo>
                    <a:pt x="60" y="42"/>
                  </a:lnTo>
                  <a:lnTo>
                    <a:pt x="60" y="46"/>
                  </a:lnTo>
                  <a:lnTo>
                    <a:pt x="60" y="48"/>
                  </a:lnTo>
                  <a:lnTo>
                    <a:pt x="59" y="51"/>
                  </a:lnTo>
                  <a:lnTo>
                    <a:pt x="58" y="53"/>
                  </a:lnTo>
                  <a:lnTo>
                    <a:pt x="56" y="55"/>
                  </a:lnTo>
                  <a:lnTo>
                    <a:pt x="54" y="57"/>
                  </a:lnTo>
                  <a:lnTo>
                    <a:pt x="50" y="58"/>
                  </a:lnTo>
                  <a:lnTo>
                    <a:pt x="48" y="60"/>
                  </a:lnTo>
                  <a:lnTo>
                    <a:pt x="45" y="61"/>
                  </a:lnTo>
                  <a:lnTo>
                    <a:pt x="42" y="60"/>
                  </a:lnTo>
                  <a:lnTo>
                    <a:pt x="39" y="58"/>
                  </a:lnTo>
                  <a:lnTo>
                    <a:pt x="36" y="57"/>
                  </a:lnTo>
                  <a:lnTo>
                    <a:pt x="34" y="55"/>
                  </a:lnTo>
                  <a:lnTo>
                    <a:pt x="32" y="53"/>
                  </a:lnTo>
                  <a:lnTo>
                    <a:pt x="31" y="51"/>
                  </a:lnTo>
                  <a:lnTo>
                    <a:pt x="30" y="48"/>
                  </a:lnTo>
                  <a:lnTo>
                    <a:pt x="30" y="46"/>
                  </a:lnTo>
                  <a:lnTo>
                    <a:pt x="30" y="45"/>
                  </a:lnTo>
                  <a:close/>
                  <a:moveTo>
                    <a:pt x="90" y="45"/>
                  </a:moveTo>
                  <a:lnTo>
                    <a:pt x="89" y="36"/>
                  </a:lnTo>
                  <a:lnTo>
                    <a:pt x="87" y="27"/>
                  </a:lnTo>
                  <a:lnTo>
                    <a:pt x="83" y="20"/>
                  </a:lnTo>
                  <a:lnTo>
                    <a:pt x="77" y="13"/>
                  </a:lnTo>
                  <a:lnTo>
                    <a:pt x="70" y="8"/>
                  </a:lnTo>
                  <a:lnTo>
                    <a:pt x="62" y="4"/>
                  </a:lnTo>
                  <a:lnTo>
                    <a:pt x="54" y="1"/>
                  </a:lnTo>
                  <a:lnTo>
                    <a:pt x="45" y="0"/>
                  </a:lnTo>
                  <a:lnTo>
                    <a:pt x="35" y="1"/>
                  </a:lnTo>
                  <a:lnTo>
                    <a:pt x="28" y="4"/>
                  </a:lnTo>
                  <a:lnTo>
                    <a:pt x="19" y="8"/>
                  </a:lnTo>
                  <a:lnTo>
                    <a:pt x="13" y="13"/>
                  </a:lnTo>
                  <a:lnTo>
                    <a:pt x="8" y="20"/>
                  </a:lnTo>
                  <a:lnTo>
                    <a:pt x="3" y="27"/>
                  </a:lnTo>
                  <a:lnTo>
                    <a:pt x="1" y="36"/>
                  </a:lnTo>
                  <a:lnTo>
                    <a:pt x="0" y="46"/>
                  </a:lnTo>
                  <a:lnTo>
                    <a:pt x="1" y="54"/>
                  </a:lnTo>
                  <a:lnTo>
                    <a:pt x="3" y="63"/>
                  </a:lnTo>
                  <a:lnTo>
                    <a:pt x="8" y="70"/>
                  </a:lnTo>
                  <a:lnTo>
                    <a:pt x="13" y="77"/>
                  </a:lnTo>
                  <a:lnTo>
                    <a:pt x="19" y="82"/>
                  </a:lnTo>
                  <a:lnTo>
                    <a:pt x="28" y="86"/>
                  </a:lnTo>
                  <a:lnTo>
                    <a:pt x="35" y="89"/>
                  </a:lnTo>
                  <a:lnTo>
                    <a:pt x="45" y="91"/>
                  </a:lnTo>
                  <a:lnTo>
                    <a:pt x="54" y="89"/>
                  </a:lnTo>
                  <a:lnTo>
                    <a:pt x="62" y="86"/>
                  </a:lnTo>
                  <a:lnTo>
                    <a:pt x="70" y="82"/>
                  </a:lnTo>
                  <a:lnTo>
                    <a:pt x="77" y="77"/>
                  </a:lnTo>
                  <a:lnTo>
                    <a:pt x="83" y="70"/>
                  </a:lnTo>
                  <a:lnTo>
                    <a:pt x="87" y="63"/>
                  </a:lnTo>
                  <a:lnTo>
                    <a:pt x="89" y="54"/>
                  </a:lnTo>
                  <a:lnTo>
                    <a:pt x="90" y="46"/>
                  </a:lnTo>
                  <a:lnTo>
                    <a:pt x="9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190"/>
            <p:cNvSpPr>
              <a:spLocks noEditPoints="1"/>
            </p:cNvSpPr>
            <p:nvPr/>
          </p:nvSpPr>
          <p:spPr bwMode="auto">
            <a:xfrm>
              <a:off x="9929813" y="1401763"/>
              <a:ext cx="28575" cy="28575"/>
            </a:xfrm>
            <a:custGeom>
              <a:avLst/>
              <a:gdLst>
                <a:gd name="T0" fmla="*/ 59 w 90"/>
                <a:gd name="T1" fmla="*/ 48 h 90"/>
                <a:gd name="T2" fmla="*/ 57 w 90"/>
                <a:gd name="T3" fmla="*/ 53 h 90"/>
                <a:gd name="T4" fmla="*/ 54 w 90"/>
                <a:gd name="T5" fmla="*/ 57 h 90"/>
                <a:gd name="T6" fmla="*/ 48 w 90"/>
                <a:gd name="T7" fmla="*/ 60 h 90"/>
                <a:gd name="T8" fmla="*/ 42 w 90"/>
                <a:gd name="T9" fmla="*/ 60 h 90"/>
                <a:gd name="T10" fmla="*/ 36 w 90"/>
                <a:gd name="T11" fmla="*/ 57 h 90"/>
                <a:gd name="T12" fmla="*/ 32 w 90"/>
                <a:gd name="T13" fmla="*/ 53 h 90"/>
                <a:gd name="T14" fmla="*/ 30 w 90"/>
                <a:gd name="T15" fmla="*/ 48 h 90"/>
                <a:gd name="T16" fmla="*/ 30 w 90"/>
                <a:gd name="T17" fmla="*/ 41 h 90"/>
                <a:gd name="T18" fmla="*/ 32 w 90"/>
                <a:gd name="T19" fmla="*/ 36 h 90"/>
                <a:gd name="T20" fmla="*/ 36 w 90"/>
                <a:gd name="T21" fmla="*/ 32 h 90"/>
                <a:gd name="T22" fmla="*/ 42 w 90"/>
                <a:gd name="T23" fmla="*/ 30 h 90"/>
                <a:gd name="T24" fmla="*/ 48 w 90"/>
                <a:gd name="T25" fmla="*/ 30 h 90"/>
                <a:gd name="T26" fmla="*/ 54 w 90"/>
                <a:gd name="T27" fmla="*/ 32 h 90"/>
                <a:gd name="T28" fmla="*/ 57 w 90"/>
                <a:gd name="T29" fmla="*/ 36 h 90"/>
                <a:gd name="T30" fmla="*/ 59 w 90"/>
                <a:gd name="T31" fmla="*/ 41 h 90"/>
                <a:gd name="T32" fmla="*/ 60 w 90"/>
                <a:gd name="T33" fmla="*/ 45 h 90"/>
                <a:gd name="T34" fmla="*/ 0 w 90"/>
                <a:gd name="T35" fmla="*/ 54 h 90"/>
                <a:gd name="T36" fmla="*/ 8 w 90"/>
                <a:gd name="T37" fmla="*/ 70 h 90"/>
                <a:gd name="T38" fmla="*/ 19 w 90"/>
                <a:gd name="T39" fmla="*/ 82 h 90"/>
                <a:gd name="T40" fmla="*/ 35 w 90"/>
                <a:gd name="T41" fmla="*/ 88 h 90"/>
                <a:gd name="T42" fmla="*/ 54 w 90"/>
                <a:gd name="T43" fmla="*/ 88 h 90"/>
                <a:gd name="T44" fmla="*/ 70 w 90"/>
                <a:gd name="T45" fmla="*/ 82 h 90"/>
                <a:gd name="T46" fmla="*/ 83 w 90"/>
                <a:gd name="T47" fmla="*/ 70 h 90"/>
                <a:gd name="T48" fmla="*/ 89 w 90"/>
                <a:gd name="T49" fmla="*/ 54 h 90"/>
                <a:gd name="T50" fmla="*/ 89 w 90"/>
                <a:gd name="T51" fmla="*/ 36 h 90"/>
                <a:gd name="T52" fmla="*/ 83 w 90"/>
                <a:gd name="T53" fmla="*/ 20 h 90"/>
                <a:gd name="T54" fmla="*/ 70 w 90"/>
                <a:gd name="T55" fmla="*/ 7 h 90"/>
                <a:gd name="T56" fmla="*/ 54 w 90"/>
                <a:gd name="T57" fmla="*/ 1 h 90"/>
                <a:gd name="T58" fmla="*/ 35 w 90"/>
                <a:gd name="T59" fmla="*/ 1 h 90"/>
                <a:gd name="T60" fmla="*/ 19 w 90"/>
                <a:gd name="T61" fmla="*/ 7 h 90"/>
                <a:gd name="T62" fmla="*/ 8 w 90"/>
                <a:gd name="T63" fmla="*/ 20 h 90"/>
                <a:gd name="T64" fmla="*/ 0 w 90"/>
                <a:gd name="T65"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60" y="45"/>
                  </a:moveTo>
                  <a:lnTo>
                    <a:pt x="59" y="48"/>
                  </a:lnTo>
                  <a:lnTo>
                    <a:pt x="59" y="51"/>
                  </a:lnTo>
                  <a:lnTo>
                    <a:pt x="57" y="53"/>
                  </a:lnTo>
                  <a:lnTo>
                    <a:pt x="56" y="55"/>
                  </a:lnTo>
                  <a:lnTo>
                    <a:pt x="54" y="57"/>
                  </a:lnTo>
                  <a:lnTo>
                    <a:pt x="50" y="58"/>
                  </a:lnTo>
                  <a:lnTo>
                    <a:pt x="48" y="60"/>
                  </a:lnTo>
                  <a:lnTo>
                    <a:pt x="45" y="60"/>
                  </a:lnTo>
                  <a:lnTo>
                    <a:pt x="42" y="60"/>
                  </a:lnTo>
                  <a:lnTo>
                    <a:pt x="39" y="58"/>
                  </a:lnTo>
                  <a:lnTo>
                    <a:pt x="36" y="57"/>
                  </a:lnTo>
                  <a:lnTo>
                    <a:pt x="34" y="55"/>
                  </a:lnTo>
                  <a:lnTo>
                    <a:pt x="32" y="53"/>
                  </a:lnTo>
                  <a:lnTo>
                    <a:pt x="31" y="51"/>
                  </a:lnTo>
                  <a:lnTo>
                    <a:pt x="30" y="48"/>
                  </a:lnTo>
                  <a:lnTo>
                    <a:pt x="30" y="45"/>
                  </a:lnTo>
                  <a:lnTo>
                    <a:pt x="30" y="41"/>
                  </a:lnTo>
                  <a:lnTo>
                    <a:pt x="31" y="39"/>
                  </a:lnTo>
                  <a:lnTo>
                    <a:pt x="32" y="36"/>
                  </a:lnTo>
                  <a:lnTo>
                    <a:pt x="34" y="34"/>
                  </a:lnTo>
                  <a:lnTo>
                    <a:pt x="36" y="32"/>
                  </a:lnTo>
                  <a:lnTo>
                    <a:pt x="39" y="31"/>
                  </a:lnTo>
                  <a:lnTo>
                    <a:pt x="42" y="30"/>
                  </a:lnTo>
                  <a:lnTo>
                    <a:pt x="45" y="30"/>
                  </a:lnTo>
                  <a:lnTo>
                    <a:pt x="48" y="30"/>
                  </a:lnTo>
                  <a:lnTo>
                    <a:pt x="50" y="31"/>
                  </a:lnTo>
                  <a:lnTo>
                    <a:pt x="54" y="32"/>
                  </a:lnTo>
                  <a:lnTo>
                    <a:pt x="56" y="34"/>
                  </a:lnTo>
                  <a:lnTo>
                    <a:pt x="57" y="36"/>
                  </a:lnTo>
                  <a:lnTo>
                    <a:pt x="59" y="39"/>
                  </a:lnTo>
                  <a:lnTo>
                    <a:pt x="59" y="41"/>
                  </a:lnTo>
                  <a:lnTo>
                    <a:pt x="60" y="45"/>
                  </a:lnTo>
                  <a:lnTo>
                    <a:pt x="60" y="45"/>
                  </a:lnTo>
                  <a:close/>
                  <a:moveTo>
                    <a:pt x="0" y="45"/>
                  </a:moveTo>
                  <a:lnTo>
                    <a:pt x="0" y="54"/>
                  </a:lnTo>
                  <a:lnTo>
                    <a:pt x="3" y="62"/>
                  </a:lnTo>
                  <a:lnTo>
                    <a:pt x="8" y="70"/>
                  </a:lnTo>
                  <a:lnTo>
                    <a:pt x="13" y="77"/>
                  </a:lnTo>
                  <a:lnTo>
                    <a:pt x="19" y="82"/>
                  </a:lnTo>
                  <a:lnTo>
                    <a:pt x="27" y="86"/>
                  </a:lnTo>
                  <a:lnTo>
                    <a:pt x="35" y="88"/>
                  </a:lnTo>
                  <a:lnTo>
                    <a:pt x="45" y="90"/>
                  </a:lnTo>
                  <a:lnTo>
                    <a:pt x="54" y="88"/>
                  </a:lnTo>
                  <a:lnTo>
                    <a:pt x="62" y="86"/>
                  </a:lnTo>
                  <a:lnTo>
                    <a:pt x="70" y="82"/>
                  </a:lnTo>
                  <a:lnTo>
                    <a:pt x="76" y="77"/>
                  </a:lnTo>
                  <a:lnTo>
                    <a:pt x="83" y="70"/>
                  </a:lnTo>
                  <a:lnTo>
                    <a:pt x="87" y="62"/>
                  </a:lnTo>
                  <a:lnTo>
                    <a:pt x="89" y="54"/>
                  </a:lnTo>
                  <a:lnTo>
                    <a:pt x="90" y="45"/>
                  </a:lnTo>
                  <a:lnTo>
                    <a:pt x="89" y="36"/>
                  </a:lnTo>
                  <a:lnTo>
                    <a:pt x="87" y="27"/>
                  </a:lnTo>
                  <a:lnTo>
                    <a:pt x="83" y="20"/>
                  </a:lnTo>
                  <a:lnTo>
                    <a:pt x="76" y="12"/>
                  </a:lnTo>
                  <a:lnTo>
                    <a:pt x="70" y="7"/>
                  </a:lnTo>
                  <a:lnTo>
                    <a:pt x="62" y="3"/>
                  </a:lnTo>
                  <a:lnTo>
                    <a:pt x="54" y="1"/>
                  </a:lnTo>
                  <a:lnTo>
                    <a:pt x="45" y="0"/>
                  </a:lnTo>
                  <a:lnTo>
                    <a:pt x="35" y="1"/>
                  </a:lnTo>
                  <a:lnTo>
                    <a:pt x="27" y="3"/>
                  </a:lnTo>
                  <a:lnTo>
                    <a:pt x="19" y="7"/>
                  </a:lnTo>
                  <a:lnTo>
                    <a:pt x="13" y="12"/>
                  </a:lnTo>
                  <a:lnTo>
                    <a:pt x="8" y="20"/>
                  </a:lnTo>
                  <a:lnTo>
                    <a:pt x="3" y="27"/>
                  </a:lnTo>
                  <a:lnTo>
                    <a:pt x="0" y="36"/>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191"/>
            <p:cNvSpPr/>
            <p:nvPr/>
          </p:nvSpPr>
          <p:spPr bwMode="auto">
            <a:xfrm>
              <a:off x="9901238" y="1373188"/>
              <a:ext cx="247650" cy="142875"/>
            </a:xfrm>
            <a:custGeom>
              <a:avLst/>
              <a:gdLst>
                <a:gd name="T0" fmla="*/ 498 w 782"/>
                <a:gd name="T1" fmla="*/ 441 h 451"/>
                <a:gd name="T2" fmla="*/ 503 w 782"/>
                <a:gd name="T3" fmla="*/ 447 h 451"/>
                <a:gd name="T4" fmla="*/ 512 w 782"/>
                <a:gd name="T5" fmla="*/ 451 h 451"/>
                <a:gd name="T6" fmla="*/ 710 w 782"/>
                <a:gd name="T7" fmla="*/ 448 h 451"/>
                <a:gd name="T8" fmla="*/ 735 w 782"/>
                <a:gd name="T9" fmla="*/ 440 h 451"/>
                <a:gd name="T10" fmla="*/ 756 w 782"/>
                <a:gd name="T11" fmla="*/ 424 h 451"/>
                <a:gd name="T12" fmla="*/ 771 w 782"/>
                <a:gd name="T13" fmla="*/ 403 h 451"/>
                <a:gd name="T14" fmla="*/ 781 w 782"/>
                <a:gd name="T15" fmla="*/ 379 h 451"/>
                <a:gd name="T16" fmla="*/ 782 w 782"/>
                <a:gd name="T17" fmla="*/ 90 h 451"/>
                <a:gd name="T18" fmla="*/ 779 w 782"/>
                <a:gd name="T19" fmla="*/ 63 h 451"/>
                <a:gd name="T20" fmla="*/ 767 w 782"/>
                <a:gd name="T21" fmla="*/ 39 h 451"/>
                <a:gd name="T22" fmla="*/ 750 w 782"/>
                <a:gd name="T23" fmla="*/ 20 h 451"/>
                <a:gd name="T24" fmla="*/ 727 w 782"/>
                <a:gd name="T25" fmla="*/ 6 h 451"/>
                <a:gd name="T26" fmla="*/ 702 w 782"/>
                <a:gd name="T27" fmla="*/ 0 h 451"/>
                <a:gd name="T28" fmla="*/ 81 w 782"/>
                <a:gd name="T29" fmla="*/ 0 h 451"/>
                <a:gd name="T30" fmla="*/ 56 w 782"/>
                <a:gd name="T31" fmla="*/ 6 h 451"/>
                <a:gd name="T32" fmla="*/ 33 w 782"/>
                <a:gd name="T33" fmla="*/ 20 h 451"/>
                <a:gd name="T34" fmla="*/ 16 w 782"/>
                <a:gd name="T35" fmla="*/ 39 h 451"/>
                <a:gd name="T36" fmla="*/ 4 w 782"/>
                <a:gd name="T37" fmla="*/ 63 h 451"/>
                <a:gd name="T38" fmla="*/ 0 w 782"/>
                <a:gd name="T39" fmla="*/ 90 h 451"/>
                <a:gd name="T40" fmla="*/ 2 w 782"/>
                <a:gd name="T41" fmla="*/ 291 h 451"/>
                <a:gd name="T42" fmla="*/ 7 w 782"/>
                <a:gd name="T43" fmla="*/ 297 h 451"/>
                <a:gd name="T44" fmla="*/ 15 w 782"/>
                <a:gd name="T45" fmla="*/ 301 h 451"/>
                <a:gd name="T46" fmla="*/ 24 w 782"/>
                <a:gd name="T47" fmla="*/ 297 h 451"/>
                <a:gd name="T48" fmla="*/ 29 w 782"/>
                <a:gd name="T49" fmla="*/ 291 h 451"/>
                <a:gd name="T50" fmla="*/ 30 w 782"/>
                <a:gd name="T51" fmla="*/ 90 h 451"/>
                <a:gd name="T52" fmla="*/ 33 w 782"/>
                <a:gd name="T53" fmla="*/ 71 h 451"/>
                <a:gd name="T54" fmla="*/ 41 w 782"/>
                <a:gd name="T55" fmla="*/ 55 h 451"/>
                <a:gd name="T56" fmla="*/ 52 w 782"/>
                <a:gd name="T57" fmla="*/ 43 h 451"/>
                <a:gd name="T58" fmla="*/ 67 w 782"/>
                <a:gd name="T59" fmla="*/ 34 h 451"/>
                <a:gd name="T60" fmla="*/ 85 w 782"/>
                <a:gd name="T61" fmla="*/ 30 h 451"/>
                <a:gd name="T62" fmla="*/ 698 w 782"/>
                <a:gd name="T63" fmla="*/ 30 h 451"/>
                <a:gd name="T64" fmla="*/ 716 w 782"/>
                <a:gd name="T65" fmla="*/ 34 h 451"/>
                <a:gd name="T66" fmla="*/ 731 w 782"/>
                <a:gd name="T67" fmla="*/ 43 h 451"/>
                <a:gd name="T68" fmla="*/ 742 w 782"/>
                <a:gd name="T69" fmla="*/ 55 h 451"/>
                <a:gd name="T70" fmla="*/ 750 w 782"/>
                <a:gd name="T71" fmla="*/ 71 h 451"/>
                <a:gd name="T72" fmla="*/ 752 w 782"/>
                <a:gd name="T73" fmla="*/ 90 h 451"/>
                <a:gd name="T74" fmla="*/ 751 w 782"/>
                <a:gd name="T75" fmla="*/ 372 h 451"/>
                <a:gd name="T76" fmla="*/ 744 w 782"/>
                <a:gd name="T77" fmla="*/ 389 h 451"/>
                <a:gd name="T78" fmla="*/ 735 w 782"/>
                <a:gd name="T79" fmla="*/ 403 h 451"/>
                <a:gd name="T80" fmla="*/ 721 w 782"/>
                <a:gd name="T81" fmla="*/ 413 h 451"/>
                <a:gd name="T82" fmla="*/ 704 w 782"/>
                <a:gd name="T83" fmla="*/ 419 h 451"/>
                <a:gd name="T84" fmla="*/ 512 w 782"/>
                <a:gd name="T85" fmla="*/ 421 h 451"/>
                <a:gd name="T86" fmla="*/ 503 w 782"/>
                <a:gd name="T87" fmla="*/ 423 h 451"/>
                <a:gd name="T88" fmla="*/ 498 w 782"/>
                <a:gd name="T89" fmla="*/ 429 h 451"/>
                <a:gd name="T90" fmla="*/ 497 w 782"/>
                <a:gd name="T91" fmla="*/ 43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2" h="451">
                  <a:moveTo>
                    <a:pt x="497" y="436"/>
                  </a:moveTo>
                  <a:lnTo>
                    <a:pt x="497" y="439"/>
                  </a:lnTo>
                  <a:lnTo>
                    <a:pt x="498" y="441"/>
                  </a:lnTo>
                  <a:lnTo>
                    <a:pt x="499" y="444"/>
                  </a:lnTo>
                  <a:lnTo>
                    <a:pt x="501" y="446"/>
                  </a:lnTo>
                  <a:lnTo>
                    <a:pt x="503" y="447"/>
                  </a:lnTo>
                  <a:lnTo>
                    <a:pt x="506" y="449"/>
                  </a:lnTo>
                  <a:lnTo>
                    <a:pt x="509" y="451"/>
                  </a:lnTo>
                  <a:lnTo>
                    <a:pt x="512" y="451"/>
                  </a:lnTo>
                  <a:lnTo>
                    <a:pt x="692" y="451"/>
                  </a:lnTo>
                  <a:lnTo>
                    <a:pt x="702" y="449"/>
                  </a:lnTo>
                  <a:lnTo>
                    <a:pt x="710" y="448"/>
                  </a:lnTo>
                  <a:lnTo>
                    <a:pt x="719" y="446"/>
                  </a:lnTo>
                  <a:lnTo>
                    <a:pt x="727" y="443"/>
                  </a:lnTo>
                  <a:lnTo>
                    <a:pt x="735" y="440"/>
                  </a:lnTo>
                  <a:lnTo>
                    <a:pt x="742" y="436"/>
                  </a:lnTo>
                  <a:lnTo>
                    <a:pt x="750" y="430"/>
                  </a:lnTo>
                  <a:lnTo>
                    <a:pt x="756" y="424"/>
                  </a:lnTo>
                  <a:lnTo>
                    <a:pt x="762" y="417"/>
                  </a:lnTo>
                  <a:lnTo>
                    <a:pt x="767" y="411"/>
                  </a:lnTo>
                  <a:lnTo>
                    <a:pt x="771" y="403"/>
                  </a:lnTo>
                  <a:lnTo>
                    <a:pt x="776" y="396"/>
                  </a:lnTo>
                  <a:lnTo>
                    <a:pt x="779" y="387"/>
                  </a:lnTo>
                  <a:lnTo>
                    <a:pt x="781" y="379"/>
                  </a:lnTo>
                  <a:lnTo>
                    <a:pt x="782" y="369"/>
                  </a:lnTo>
                  <a:lnTo>
                    <a:pt x="782" y="361"/>
                  </a:lnTo>
                  <a:lnTo>
                    <a:pt x="782" y="90"/>
                  </a:lnTo>
                  <a:lnTo>
                    <a:pt x="782" y="80"/>
                  </a:lnTo>
                  <a:lnTo>
                    <a:pt x="781" y="71"/>
                  </a:lnTo>
                  <a:lnTo>
                    <a:pt x="779" y="63"/>
                  </a:lnTo>
                  <a:lnTo>
                    <a:pt x="776" y="54"/>
                  </a:lnTo>
                  <a:lnTo>
                    <a:pt x="771" y="47"/>
                  </a:lnTo>
                  <a:lnTo>
                    <a:pt x="767" y="39"/>
                  </a:lnTo>
                  <a:lnTo>
                    <a:pt x="762" y="32"/>
                  </a:lnTo>
                  <a:lnTo>
                    <a:pt x="756" y="25"/>
                  </a:lnTo>
                  <a:lnTo>
                    <a:pt x="750" y="20"/>
                  </a:lnTo>
                  <a:lnTo>
                    <a:pt x="742" y="15"/>
                  </a:lnTo>
                  <a:lnTo>
                    <a:pt x="735" y="10"/>
                  </a:lnTo>
                  <a:lnTo>
                    <a:pt x="727" y="6"/>
                  </a:lnTo>
                  <a:lnTo>
                    <a:pt x="719" y="4"/>
                  </a:lnTo>
                  <a:lnTo>
                    <a:pt x="710" y="1"/>
                  </a:lnTo>
                  <a:lnTo>
                    <a:pt x="702" y="0"/>
                  </a:lnTo>
                  <a:lnTo>
                    <a:pt x="692" y="0"/>
                  </a:lnTo>
                  <a:lnTo>
                    <a:pt x="91" y="0"/>
                  </a:lnTo>
                  <a:lnTo>
                    <a:pt x="81" y="0"/>
                  </a:lnTo>
                  <a:lnTo>
                    <a:pt x="72" y="1"/>
                  </a:lnTo>
                  <a:lnTo>
                    <a:pt x="63" y="4"/>
                  </a:lnTo>
                  <a:lnTo>
                    <a:pt x="56" y="6"/>
                  </a:lnTo>
                  <a:lnTo>
                    <a:pt x="47" y="10"/>
                  </a:lnTo>
                  <a:lnTo>
                    <a:pt x="40" y="15"/>
                  </a:lnTo>
                  <a:lnTo>
                    <a:pt x="33" y="20"/>
                  </a:lnTo>
                  <a:lnTo>
                    <a:pt x="27" y="25"/>
                  </a:lnTo>
                  <a:lnTo>
                    <a:pt x="20" y="32"/>
                  </a:lnTo>
                  <a:lnTo>
                    <a:pt x="16" y="39"/>
                  </a:lnTo>
                  <a:lnTo>
                    <a:pt x="11" y="47"/>
                  </a:lnTo>
                  <a:lnTo>
                    <a:pt x="7" y="54"/>
                  </a:lnTo>
                  <a:lnTo>
                    <a:pt x="4" y="63"/>
                  </a:lnTo>
                  <a:lnTo>
                    <a:pt x="2" y="71"/>
                  </a:lnTo>
                  <a:lnTo>
                    <a:pt x="1" y="80"/>
                  </a:lnTo>
                  <a:lnTo>
                    <a:pt x="0" y="90"/>
                  </a:lnTo>
                  <a:lnTo>
                    <a:pt x="0" y="285"/>
                  </a:lnTo>
                  <a:lnTo>
                    <a:pt x="1" y="288"/>
                  </a:lnTo>
                  <a:lnTo>
                    <a:pt x="2" y="291"/>
                  </a:lnTo>
                  <a:lnTo>
                    <a:pt x="3" y="293"/>
                  </a:lnTo>
                  <a:lnTo>
                    <a:pt x="5" y="295"/>
                  </a:lnTo>
                  <a:lnTo>
                    <a:pt x="7" y="297"/>
                  </a:lnTo>
                  <a:lnTo>
                    <a:pt x="10" y="298"/>
                  </a:lnTo>
                  <a:lnTo>
                    <a:pt x="13" y="300"/>
                  </a:lnTo>
                  <a:lnTo>
                    <a:pt x="15" y="301"/>
                  </a:lnTo>
                  <a:lnTo>
                    <a:pt x="18" y="300"/>
                  </a:lnTo>
                  <a:lnTo>
                    <a:pt x="21" y="298"/>
                  </a:lnTo>
                  <a:lnTo>
                    <a:pt x="24" y="297"/>
                  </a:lnTo>
                  <a:lnTo>
                    <a:pt x="26" y="295"/>
                  </a:lnTo>
                  <a:lnTo>
                    <a:pt x="28" y="293"/>
                  </a:lnTo>
                  <a:lnTo>
                    <a:pt x="29" y="291"/>
                  </a:lnTo>
                  <a:lnTo>
                    <a:pt x="30" y="288"/>
                  </a:lnTo>
                  <a:lnTo>
                    <a:pt x="30" y="285"/>
                  </a:lnTo>
                  <a:lnTo>
                    <a:pt x="30" y="90"/>
                  </a:lnTo>
                  <a:lnTo>
                    <a:pt x="31" y="83"/>
                  </a:lnTo>
                  <a:lnTo>
                    <a:pt x="32" y="78"/>
                  </a:lnTo>
                  <a:lnTo>
                    <a:pt x="33" y="71"/>
                  </a:lnTo>
                  <a:lnTo>
                    <a:pt x="35" y="66"/>
                  </a:lnTo>
                  <a:lnTo>
                    <a:pt x="37" y="61"/>
                  </a:lnTo>
                  <a:lnTo>
                    <a:pt x="41" y="55"/>
                  </a:lnTo>
                  <a:lnTo>
                    <a:pt x="44" y="51"/>
                  </a:lnTo>
                  <a:lnTo>
                    <a:pt x="48" y="47"/>
                  </a:lnTo>
                  <a:lnTo>
                    <a:pt x="52" y="43"/>
                  </a:lnTo>
                  <a:lnTo>
                    <a:pt x="57" y="39"/>
                  </a:lnTo>
                  <a:lnTo>
                    <a:pt x="62" y="37"/>
                  </a:lnTo>
                  <a:lnTo>
                    <a:pt x="67" y="34"/>
                  </a:lnTo>
                  <a:lnTo>
                    <a:pt x="73" y="32"/>
                  </a:lnTo>
                  <a:lnTo>
                    <a:pt x="78" y="31"/>
                  </a:lnTo>
                  <a:lnTo>
                    <a:pt x="85" y="30"/>
                  </a:lnTo>
                  <a:lnTo>
                    <a:pt x="91" y="30"/>
                  </a:lnTo>
                  <a:lnTo>
                    <a:pt x="692" y="30"/>
                  </a:lnTo>
                  <a:lnTo>
                    <a:pt x="698" y="30"/>
                  </a:lnTo>
                  <a:lnTo>
                    <a:pt x="704" y="31"/>
                  </a:lnTo>
                  <a:lnTo>
                    <a:pt x="710" y="32"/>
                  </a:lnTo>
                  <a:lnTo>
                    <a:pt x="716" y="34"/>
                  </a:lnTo>
                  <a:lnTo>
                    <a:pt x="721" y="37"/>
                  </a:lnTo>
                  <a:lnTo>
                    <a:pt x="726" y="39"/>
                  </a:lnTo>
                  <a:lnTo>
                    <a:pt x="731" y="43"/>
                  </a:lnTo>
                  <a:lnTo>
                    <a:pt x="735" y="47"/>
                  </a:lnTo>
                  <a:lnTo>
                    <a:pt x="738" y="51"/>
                  </a:lnTo>
                  <a:lnTo>
                    <a:pt x="742" y="55"/>
                  </a:lnTo>
                  <a:lnTo>
                    <a:pt x="744" y="61"/>
                  </a:lnTo>
                  <a:lnTo>
                    <a:pt x="748" y="66"/>
                  </a:lnTo>
                  <a:lnTo>
                    <a:pt x="750" y="71"/>
                  </a:lnTo>
                  <a:lnTo>
                    <a:pt x="751" y="78"/>
                  </a:lnTo>
                  <a:lnTo>
                    <a:pt x="752" y="83"/>
                  </a:lnTo>
                  <a:lnTo>
                    <a:pt x="752" y="90"/>
                  </a:lnTo>
                  <a:lnTo>
                    <a:pt x="752" y="361"/>
                  </a:lnTo>
                  <a:lnTo>
                    <a:pt x="752" y="366"/>
                  </a:lnTo>
                  <a:lnTo>
                    <a:pt x="751" y="372"/>
                  </a:lnTo>
                  <a:lnTo>
                    <a:pt x="750" y="379"/>
                  </a:lnTo>
                  <a:lnTo>
                    <a:pt x="748" y="384"/>
                  </a:lnTo>
                  <a:lnTo>
                    <a:pt x="744" y="389"/>
                  </a:lnTo>
                  <a:lnTo>
                    <a:pt x="742" y="394"/>
                  </a:lnTo>
                  <a:lnTo>
                    <a:pt x="738" y="399"/>
                  </a:lnTo>
                  <a:lnTo>
                    <a:pt x="735" y="403"/>
                  </a:lnTo>
                  <a:lnTo>
                    <a:pt x="731" y="407"/>
                  </a:lnTo>
                  <a:lnTo>
                    <a:pt x="726" y="410"/>
                  </a:lnTo>
                  <a:lnTo>
                    <a:pt x="721" y="413"/>
                  </a:lnTo>
                  <a:lnTo>
                    <a:pt x="716" y="415"/>
                  </a:lnTo>
                  <a:lnTo>
                    <a:pt x="710" y="417"/>
                  </a:lnTo>
                  <a:lnTo>
                    <a:pt x="704" y="419"/>
                  </a:lnTo>
                  <a:lnTo>
                    <a:pt x="698" y="421"/>
                  </a:lnTo>
                  <a:lnTo>
                    <a:pt x="692" y="421"/>
                  </a:lnTo>
                  <a:lnTo>
                    <a:pt x="512" y="421"/>
                  </a:lnTo>
                  <a:lnTo>
                    <a:pt x="509" y="421"/>
                  </a:lnTo>
                  <a:lnTo>
                    <a:pt x="506" y="422"/>
                  </a:lnTo>
                  <a:lnTo>
                    <a:pt x="503" y="423"/>
                  </a:lnTo>
                  <a:lnTo>
                    <a:pt x="501" y="425"/>
                  </a:lnTo>
                  <a:lnTo>
                    <a:pt x="499" y="427"/>
                  </a:lnTo>
                  <a:lnTo>
                    <a:pt x="498" y="429"/>
                  </a:lnTo>
                  <a:lnTo>
                    <a:pt x="497" y="432"/>
                  </a:lnTo>
                  <a:lnTo>
                    <a:pt x="497" y="436"/>
                  </a:lnTo>
                  <a:lnTo>
                    <a:pt x="497"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82" name="Rectangle: Diagonal Corners Rounded 1"/>
          <p:cNvSpPr/>
          <p:nvPr/>
        </p:nvSpPr>
        <p:spPr>
          <a:xfrm>
            <a:off x="4235820" y="1422038"/>
            <a:ext cx="2910746" cy="679167"/>
          </a:xfrm>
          <a:prstGeom prst="round2DiagRect">
            <a:avLst>
              <a:gd name="adj1" fmla="val 50000"/>
              <a:gd name="adj2" fmla="val 0"/>
            </a:avLst>
          </a:prstGeom>
          <a:noFill/>
          <a:ln>
            <a:solidFill>
              <a:srgbClr val="06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smtClean="0">
              <a:solidFill>
                <a:schemeClr val="tx1"/>
              </a:solidFill>
            </a:endParaRPr>
          </a:p>
          <a:p>
            <a:pPr algn="ctr"/>
            <a:r>
              <a:rPr lang="en-IN" dirty="0" smtClean="0">
                <a:solidFill>
                  <a:schemeClr val="tx1"/>
                </a:solidFill>
              </a:rPr>
              <a:t>Web </a:t>
            </a:r>
            <a:r>
              <a:rPr lang="en-IN" dirty="0">
                <a:solidFill>
                  <a:schemeClr val="tx1"/>
                </a:solidFill>
              </a:rPr>
              <a:t>Enabled Application (</a:t>
            </a:r>
            <a:r>
              <a:rPr lang="en-IN" dirty="0" smtClean="0">
                <a:solidFill>
                  <a:schemeClr val="tx1"/>
                </a:solidFill>
              </a:rPr>
              <a:t>Internet/Intranet)</a:t>
            </a:r>
            <a:endParaRPr lang="en-IN" dirty="0">
              <a:solidFill>
                <a:schemeClr val="tx1"/>
              </a:solidFill>
            </a:endParaRPr>
          </a:p>
          <a:p>
            <a:pPr algn="ctr"/>
            <a:endParaRPr lang="en-US" sz="2400" b="1" dirty="0">
              <a:solidFill>
                <a:srgbClr val="064FA0"/>
              </a:solidFill>
              <a:latin typeface="Roboto" panose="02000000000000000000" pitchFamily="2" charset="0"/>
              <a:ea typeface="Roboto" panose="02000000000000000000" pitchFamily="2" charset="0"/>
              <a:cs typeface="Roboto" panose="02000000000000000000" pitchFamily="2" charset="0"/>
            </a:endParaRPr>
          </a:p>
        </p:txBody>
      </p:sp>
      <p:sp>
        <p:nvSpPr>
          <p:cNvPr id="84" name="Rectangle: Diagonal Corners Rounded 1"/>
          <p:cNvSpPr/>
          <p:nvPr/>
        </p:nvSpPr>
        <p:spPr>
          <a:xfrm>
            <a:off x="3274074" y="2101205"/>
            <a:ext cx="2694766" cy="679167"/>
          </a:xfrm>
          <a:prstGeom prst="round2DiagRect">
            <a:avLst>
              <a:gd name="adj1" fmla="val 50000"/>
              <a:gd name="adj2" fmla="val 0"/>
            </a:avLst>
          </a:prstGeom>
          <a:noFill/>
          <a:ln>
            <a:solidFill>
              <a:srgbClr val="06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smtClean="0">
              <a:solidFill>
                <a:schemeClr val="tx1"/>
              </a:solidFill>
            </a:endParaRPr>
          </a:p>
          <a:p>
            <a:pPr algn="ctr"/>
            <a:r>
              <a:rPr lang="en-IN" dirty="0" smtClean="0">
                <a:solidFill>
                  <a:schemeClr val="tx1"/>
                </a:solidFill>
              </a:rPr>
              <a:t>Legacy </a:t>
            </a:r>
            <a:r>
              <a:rPr lang="en-IN" dirty="0">
                <a:solidFill>
                  <a:schemeClr val="tx1"/>
                </a:solidFill>
              </a:rPr>
              <a:t>System Support and modernization</a:t>
            </a:r>
            <a:endParaRPr lang="en-IN" dirty="0">
              <a:solidFill>
                <a:schemeClr val="tx1"/>
              </a:solidFill>
            </a:endParaRPr>
          </a:p>
          <a:p>
            <a:pPr algn="ctr"/>
            <a:endParaRPr lang="en-US" sz="2400" b="1" dirty="0">
              <a:solidFill>
                <a:srgbClr val="064FA0"/>
              </a:solidFill>
              <a:latin typeface="Roboto" panose="02000000000000000000" pitchFamily="2" charset="0"/>
              <a:ea typeface="Roboto" panose="02000000000000000000" pitchFamily="2" charset="0"/>
              <a:cs typeface="Roboto" panose="02000000000000000000" pitchFamily="2" charset="0"/>
            </a:endParaRPr>
          </a:p>
        </p:txBody>
      </p:sp>
      <p:sp>
        <p:nvSpPr>
          <p:cNvPr id="85" name="Rectangle: Diagonal Corners Rounded 1"/>
          <p:cNvSpPr/>
          <p:nvPr/>
        </p:nvSpPr>
        <p:spPr>
          <a:xfrm>
            <a:off x="4987592" y="2792683"/>
            <a:ext cx="2314937" cy="704479"/>
          </a:xfrm>
          <a:prstGeom prst="round2DiagRect">
            <a:avLst>
              <a:gd name="adj1" fmla="val 50000"/>
              <a:gd name="adj2" fmla="val 0"/>
            </a:avLst>
          </a:prstGeom>
          <a:noFill/>
          <a:ln>
            <a:solidFill>
              <a:srgbClr val="06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smtClean="0">
              <a:solidFill>
                <a:schemeClr val="tx1"/>
              </a:solidFill>
            </a:endParaRPr>
          </a:p>
          <a:p>
            <a:r>
              <a:rPr lang="en-IN" dirty="0" smtClean="0">
                <a:solidFill>
                  <a:schemeClr val="tx1"/>
                </a:solidFill>
              </a:rPr>
              <a:t>Business </a:t>
            </a:r>
            <a:r>
              <a:rPr lang="en-IN" dirty="0">
                <a:solidFill>
                  <a:schemeClr val="tx1"/>
                </a:solidFill>
              </a:rPr>
              <a:t>Process Management</a:t>
            </a:r>
            <a:endParaRPr lang="en-IN" dirty="0">
              <a:solidFill>
                <a:schemeClr val="tx1"/>
              </a:solidFill>
            </a:endParaRPr>
          </a:p>
          <a:p>
            <a:pPr algn="ctr"/>
            <a:endParaRPr lang="en-US" sz="240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86" name="Rectangle: Diagonal Corners Rounded 1"/>
          <p:cNvSpPr/>
          <p:nvPr/>
        </p:nvSpPr>
        <p:spPr>
          <a:xfrm>
            <a:off x="3164707" y="3527461"/>
            <a:ext cx="2601994" cy="534802"/>
          </a:xfrm>
          <a:prstGeom prst="round2DiagRect">
            <a:avLst>
              <a:gd name="adj1" fmla="val 50000"/>
              <a:gd name="adj2" fmla="val 0"/>
            </a:avLst>
          </a:prstGeom>
          <a:noFill/>
          <a:ln>
            <a:solidFill>
              <a:srgbClr val="06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smtClean="0">
              <a:solidFill>
                <a:schemeClr val="tx1"/>
              </a:solidFill>
            </a:endParaRPr>
          </a:p>
          <a:p>
            <a:r>
              <a:rPr lang="en-IN" dirty="0" smtClean="0">
                <a:solidFill>
                  <a:schemeClr val="tx1"/>
                </a:solidFill>
              </a:rPr>
              <a:t>Middleware  </a:t>
            </a:r>
            <a:r>
              <a:rPr lang="en-IN" dirty="0">
                <a:solidFill>
                  <a:schemeClr val="tx1"/>
                </a:solidFill>
              </a:rPr>
              <a:t>application</a:t>
            </a:r>
            <a:endParaRPr lang="en-IN" dirty="0">
              <a:solidFill>
                <a:schemeClr val="tx1"/>
              </a:solidFill>
            </a:endParaRPr>
          </a:p>
          <a:p>
            <a:pPr algn="ctr"/>
            <a:endParaRPr lang="en-US" sz="240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87" name="Rectangle: Diagonal Corners Rounded 1"/>
          <p:cNvSpPr/>
          <p:nvPr/>
        </p:nvSpPr>
        <p:spPr>
          <a:xfrm>
            <a:off x="4781107" y="4079484"/>
            <a:ext cx="2314937" cy="599369"/>
          </a:xfrm>
          <a:prstGeom prst="round2DiagRect">
            <a:avLst>
              <a:gd name="adj1" fmla="val 50000"/>
              <a:gd name="adj2" fmla="val 0"/>
            </a:avLst>
          </a:prstGeom>
          <a:noFill/>
          <a:ln>
            <a:solidFill>
              <a:srgbClr val="06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smtClean="0">
              <a:solidFill>
                <a:schemeClr val="tx1"/>
              </a:solidFill>
            </a:endParaRPr>
          </a:p>
          <a:p>
            <a:r>
              <a:rPr lang="en-IN" dirty="0" smtClean="0">
                <a:solidFill>
                  <a:schemeClr val="tx1"/>
                </a:solidFill>
              </a:rPr>
              <a:t>Enterprise Content </a:t>
            </a:r>
            <a:r>
              <a:rPr lang="en-IN" dirty="0">
                <a:solidFill>
                  <a:schemeClr val="tx1"/>
                </a:solidFill>
              </a:rPr>
              <a:t>Management</a:t>
            </a:r>
            <a:endParaRPr lang="en-IN" dirty="0">
              <a:solidFill>
                <a:schemeClr val="tx1"/>
              </a:solidFill>
            </a:endParaRPr>
          </a:p>
          <a:p>
            <a:pPr algn="ctr"/>
            <a:endParaRPr lang="en-US" sz="240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88" name="Rectangle: Diagonal Corners Rounded 1"/>
          <p:cNvSpPr/>
          <p:nvPr/>
        </p:nvSpPr>
        <p:spPr>
          <a:xfrm>
            <a:off x="3891597" y="4705329"/>
            <a:ext cx="2579858" cy="667138"/>
          </a:xfrm>
          <a:prstGeom prst="round2DiagRect">
            <a:avLst>
              <a:gd name="adj1" fmla="val 50000"/>
              <a:gd name="adj2" fmla="val 0"/>
            </a:avLst>
          </a:prstGeom>
          <a:noFill/>
          <a:ln>
            <a:solidFill>
              <a:srgbClr val="06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smtClean="0">
              <a:solidFill>
                <a:schemeClr val="tx1"/>
              </a:solidFill>
            </a:endParaRPr>
          </a:p>
          <a:p>
            <a:r>
              <a:rPr lang="en-IN" dirty="0" smtClean="0">
                <a:solidFill>
                  <a:schemeClr val="tx1"/>
                </a:solidFill>
              </a:rPr>
              <a:t>System Administration and Database Support</a:t>
            </a:r>
            <a:endParaRPr lang="en-IN" dirty="0">
              <a:solidFill>
                <a:schemeClr val="tx1"/>
              </a:solidFill>
            </a:endParaRPr>
          </a:p>
          <a:p>
            <a:pPr algn="ctr"/>
            <a:endParaRPr lang="en-US" sz="240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89" name="Rectangle: Diagonal Corners Rounded 1"/>
          <p:cNvSpPr/>
          <p:nvPr/>
        </p:nvSpPr>
        <p:spPr>
          <a:xfrm>
            <a:off x="4928326" y="5384926"/>
            <a:ext cx="1666166" cy="455884"/>
          </a:xfrm>
          <a:prstGeom prst="round2DiagRect">
            <a:avLst>
              <a:gd name="adj1" fmla="val 50000"/>
              <a:gd name="adj2" fmla="val 0"/>
            </a:avLst>
          </a:prstGeom>
          <a:noFill/>
          <a:ln>
            <a:solidFill>
              <a:srgbClr val="064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smtClean="0">
              <a:solidFill>
                <a:schemeClr val="tx1"/>
              </a:solidFill>
            </a:endParaRPr>
          </a:p>
          <a:p>
            <a:r>
              <a:rPr lang="en-IN" dirty="0" smtClean="0">
                <a:solidFill>
                  <a:schemeClr val="tx1"/>
                </a:solidFill>
              </a:rPr>
              <a:t>Mobile Apps</a:t>
            </a:r>
            <a:endParaRPr lang="en-IN" dirty="0">
              <a:solidFill>
                <a:schemeClr val="tx1"/>
              </a:solidFill>
            </a:endParaRPr>
          </a:p>
          <a:p>
            <a:pPr algn="ctr"/>
            <a:endParaRPr lang="en-US" sz="240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101" name="组合 100"/>
          <p:cNvGrpSpPr/>
          <p:nvPr/>
        </p:nvGrpSpPr>
        <p:grpSpPr>
          <a:xfrm>
            <a:off x="3720695" y="680890"/>
            <a:ext cx="406580" cy="407842"/>
            <a:chOff x="3020219" y="1344612"/>
            <a:chExt cx="511175" cy="512763"/>
          </a:xfrm>
          <a:solidFill>
            <a:srgbClr val="EA5514"/>
          </a:solidFill>
        </p:grpSpPr>
        <p:sp>
          <p:nvSpPr>
            <p:cNvPr id="2138" name="Freeform 109"/>
            <p:cNvSpPr>
              <a:spLocks noEditPoints="1"/>
            </p:cNvSpPr>
            <p:nvPr/>
          </p:nvSpPr>
          <p:spPr bwMode="auto">
            <a:xfrm>
              <a:off x="3182144" y="1344612"/>
              <a:ext cx="187325" cy="512763"/>
            </a:xfrm>
            <a:custGeom>
              <a:avLst/>
              <a:gdLst>
                <a:gd name="T0" fmla="*/ 57 w 113"/>
                <a:gd name="T1" fmla="*/ 0 h 307"/>
                <a:gd name="T2" fmla="*/ 0 w 113"/>
                <a:gd name="T3" fmla="*/ 153 h 307"/>
                <a:gd name="T4" fmla="*/ 57 w 113"/>
                <a:gd name="T5" fmla="*/ 307 h 307"/>
                <a:gd name="T6" fmla="*/ 113 w 113"/>
                <a:gd name="T7" fmla="*/ 153 h 307"/>
                <a:gd name="T8" fmla="*/ 57 w 113"/>
                <a:gd name="T9" fmla="*/ 0 h 307"/>
                <a:gd name="T10" fmla="*/ 57 w 113"/>
                <a:gd name="T11" fmla="*/ 282 h 307"/>
                <a:gd name="T12" fmla="*/ 9 w 113"/>
                <a:gd name="T13" fmla="*/ 153 h 307"/>
                <a:gd name="T14" fmla="*/ 57 w 113"/>
                <a:gd name="T15" fmla="*/ 25 h 307"/>
                <a:gd name="T16" fmla="*/ 104 w 113"/>
                <a:gd name="T17" fmla="*/ 153 h 307"/>
                <a:gd name="T18" fmla="*/ 57 w 113"/>
                <a:gd name="T19" fmla="*/ 28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307">
                  <a:moveTo>
                    <a:pt x="57" y="0"/>
                  </a:moveTo>
                  <a:cubicBezTo>
                    <a:pt x="25" y="0"/>
                    <a:pt x="0" y="69"/>
                    <a:pt x="0" y="153"/>
                  </a:cubicBezTo>
                  <a:cubicBezTo>
                    <a:pt x="0" y="238"/>
                    <a:pt x="25" y="307"/>
                    <a:pt x="57" y="307"/>
                  </a:cubicBezTo>
                  <a:cubicBezTo>
                    <a:pt x="88" y="307"/>
                    <a:pt x="113" y="238"/>
                    <a:pt x="113" y="153"/>
                  </a:cubicBezTo>
                  <a:cubicBezTo>
                    <a:pt x="113" y="69"/>
                    <a:pt x="88" y="0"/>
                    <a:pt x="57" y="0"/>
                  </a:cubicBezTo>
                  <a:close/>
                  <a:moveTo>
                    <a:pt x="57" y="282"/>
                  </a:moveTo>
                  <a:cubicBezTo>
                    <a:pt x="30" y="282"/>
                    <a:pt x="9" y="224"/>
                    <a:pt x="9" y="153"/>
                  </a:cubicBezTo>
                  <a:cubicBezTo>
                    <a:pt x="9" y="82"/>
                    <a:pt x="30" y="25"/>
                    <a:pt x="57" y="25"/>
                  </a:cubicBezTo>
                  <a:cubicBezTo>
                    <a:pt x="83" y="25"/>
                    <a:pt x="104" y="82"/>
                    <a:pt x="104" y="153"/>
                  </a:cubicBezTo>
                  <a:cubicBezTo>
                    <a:pt x="104" y="224"/>
                    <a:pt x="83" y="282"/>
                    <a:pt x="57" y="282"/>
                  </a:cubicBezTo>
                  <a:close/>
                </a:path>
              </a:pathLst>
            </a:custGeom>
            <a:grpFill/>
            <a:ln>
              <a:noFill/>
            </a:ln>
          </p:spPr>
          <p:txBody>
            <a:bodyPr vert="horz" wrap="square" lIns="91440" tIns="45720" rIns="91440" bIns="45720" numCol="1" anchor="t" anchorCtr="0" compatLnSpc="1"/>
            <a:lstStyle/>
            <a:p>
              <a:endParaRPr lang="zh-CN" altLang="en-US"/>
            </a:p>
          </p:txBody>
        </p:sp>
        <p:sp>
          <p:nvSpPr>
            <p:cNvPr id="2139" name="Freeform 110"/>
            <p:cNvSpPr>
              <a:spLocks noEditPoints="1"/>
            </p:cNvSpPr>
            <p:nvPr/>
          </p:nvSpPr>
          <p:spPr bwMode="auto">
            <a:xfrm>
              <a:off x="3020219" y="1506538"/>
              <a:ext cx="511175" cy="188913"/>
            </a:xfrm>
            <a:custGeom>
              <a:avLst/>
              <a:gdLst>
                <a:gd name="T0" fmla="*/ 307 w 307"/>
                <a:gd name="T1" fmla="*/ 56 h 113"/>
                <a:gd name="T2" fmla="*/ 154 w 307"/>
                <a:gd name="T3" fmla="*/ 0 h 113"/>
                <a:gd name="T4" fmla="*/ 0 w 307"/>
                <a:gd name="T5" fmla="*/ 56 h 113"/>
                <a:gd name="T6" fmla="*/ 154 w 307"/>
                <a:gd name="T7" fmla="*/ 113 h 113"/>
                <a:gd name="T8" fmla="*/ 307 w 307"/>
                <a:gd name="T9" fmla="*/ 56 h 113"/>
                <a:gd name="T10" fmla="*/ 25 w 307"/>
                <a:gd name="T11" fmla="*/ 56 h 113"/>
                <a:gd name="T12" fmla="*/ 154 w 307"/>
                <a:gd name="T13" fmla="*/ 9 h 113"/>
                <a:gd name="T14" fmla="*/ 282 w 307"/>
                <a:gd name="T15" fmla="*/ 56 h 113"/>
                <a:gd name="T16" fmla="*/ 154 w 307"/>
                <a:gd name="T17" fmla="*/ 104 h 113"/>
                <a:gd name="T18" fmla="*/ 25 w 307"/>
                <a:gd name="T19"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13">
                  <a:moveTo>
                    <a:pt x="307" y="56"/>
                  </a:moveTo>
                  <a:cubicBezTo>
                    <a:pt x="307" y="25"/>
                    <a:pt x="238" y="0"/>
                    <a:pt x="154" y="0"/>
                  </a:cubicBezTo>
                  <a:cubicBezTo>
                    <a:pt x="69" y="0"/>
                    <a:pt x="0" y="25"/>
                    <a:pt x="0" y="56"/>
                  </a:cubicBezTo>
                  <a:cubicBezTo>
                    <a:pt x="0" y="88"/>
                    <a:pt x="69" y="113"/>
                    <a:pt x="154" y="113"/>
                  </a:cubicBezTo>
                  <a:cubicBezTo>
                    <a:pt x="238" y="113"/>
                    <a:pt x="307" y="88"/>
                    <a:pt x="307" y="56"/>
                  </a:cubicBezTo>
                  <a:close/>
                  <a:moveTo>
                    <a:pt x="25" y="56"/>
                  </a:moveTo>
                  <a:cubicBezTo>
                    <a:pt x="25" y="30"/>
                    <a:pt x="83" y="9"/>
                    <a:pt x="154" y="9"/>
                  </a:cubicBezTo>
                  <a:cubicBezTo>
                    <a:pt x="225" y="9"/>
                    <a:pt x="282" y="30"/>
                    <a:pt x="282" y="56"/>
                  </a:cubicBezTo>
                  <a:cubicBezTo>
                    <a:pt x="282" y="82"/>
                    <a:pt x="225" y="104"/>
                    <a:pt x="154" y="104"/>
                  </a:cubicBezTo>
                  <a:cubicBezTo>
                    <a:pt x="83" y="104"/>
                    <a:pt x="25" y="82"/>
                    <a:pt x="25" y="56"/>
                  </a:cubicBezTo>
                  <a:close/>
                </a:path>
              </a:pathLst>
            </a:custGeom>
            <a:grpFill/>
            <a:ln>
              <a:noFill/>
            </a:ln>
          </p:spPr>
          <p:txBody>
            <a:bodyPr vert="horz" wrap="square" lIns="91440" tIns="45720" rIns="91440" bIns="45720" numCol="1" anchor="t" anchorCtr="0" compatLnSpc="1"/>
            <a:lstStyle/>
            <a:p>
              <a:endParaRPr lang="zh-CN" altLang="en-US"/>
            </a:p>
          </p:txBody>
        </p:sp>
        <p:sp>
          <p:nvSpPr>
            <p:cNvPr id="2141" name="Freeform 111"/>
            <p:cNvSpPr>
              <a:spLocks noEditPoints="1"/>
            </p:cNvSpPr>
            <p:nvPr/>
          </p:nvSpPr>
          <p:spPr bwMode="auto">
            <a:xfrm>
              <a:off x="3058319" y="1382713"/>
              <a:ext cx="434975" cy="436563"/>
            </a:xfrm>
            <a:custGeom>
              <a:avLst/>
              <a:gdLst>
                <a:gd name="T0" fmla="*/ 239 w 261"/>
                <a:gd name="T1" fmla="*/ 22 h 261"/>
                <a:gd name="T2" fmla="*/ 91 w 261"/>
                <a:gd name="T3" fmla="*/ 90 h 261"/>
                <a:gd name="T4" fmla="*/ 22 w 261"/>
                <a:gd name="T5" fmla="*/ 239 h 261"/>
                <a:gd name="T6" fmla="*/ 171 w 261"/>
                <a:gd name="T7" fmla="*/ 170 h 261"/>
                <a:gd name="T8" fmla="*/ 239 w 261"/>
                <a:gd name="T9" fmla="*/ 22 h 261"/>
                <a:gd name="T10" fmla="*/ 40 w 261"/>
                <a:gd name="T11" fmla="*/ 221 h 261"/>
                <a:gd name="T12" fmla="*/ 97 w 261"/>
                <a:gd name="T13" fmla="*/ 97 h 261"/>
                <a:gd name="T14" fmla="*/ 221 w 261"/>
                <a:gd name="T15" fmla="*/ 39 h 261"/>
                <a:gd name="T16" fmla="*/ 164 w 261"/>
                <a:gd name="T17" fmla="*/ 164 h 261"/>
                <a:gd name="T18" fmla="*/ 40 w 261"/>
                <a:gd name="T19"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2"/>
                  </a:moveTo>
                  <a:cubicBezTo>
                    <a:pt x="217" y="0"/>
                    <a:pt x="150" y="30"/>
                    <a:pt x="91" y="90"/>
                  </a:cubicBezTo>
                  <a:cubicBezTo>
                    <a:pt x="31" y="150"/>
                    <a:pt x="0" y="217"/>
                    <a:pt x="22" y="239"/>
                  </a:cubicBezTo>
                  <a:cubicBezTo>
                    <a:pt x="44" y="261"/>
                    <a:pt x="111" y="230"/>
                    <a:pt x="171" y="170"/>
                  </a:cubicBezTo>
                  <a:cubicBezTo>
                    <a:pt x="230" y="110"/>
                    <a:pt x="261" y="44"/>
                    <a:pt x="239" y="22"/>
                  </a:cubicBezTo>
                  <a:close/>
                  <a:moveTo>
                    <a:pt x="40" y="221"/>
                  </a:moveTo>
                  <a:cubicBezTo>
                    <a:pt x="21" y="203"/>
                    <a:pt x="47" y="147"/>
                    <a:pt x="97" y="97"/>
                  </a:cubicBezTo>
                  <a:cubicBezTo>
                    <a:pt x="147" y="47"/>
                    <a:pt x="203" y="21"/>
                    <a:pt x="221" y="39"/>
                  </a:cubicBezTo>
                  <a:cubicBezTo>
                    <a:pt x="240" y="58"/>
                    <a:pt x="214" y="114"/>
                    <a:pt x="164" y="164"/>
                  </a:cubicBezTo>
                  <a:cubicBezTo>
                    <a:pt x="114" y="214"/>
                    <a:pt x="58" y="240"/>
                    <a:pt x="40" y="221"/>
                  </a:cubicBezTo>
                  <a:close/>
                </a:path>
              </a:pathLst>
            </a:custGeom>
            <a:grpFill/>
            <a:ln>
              <a:noFill/>
            </a:ln>
          </p:spPr>
          <p:txBody>
            <a:bodyPr vert="horz" wrap="square" lIns="91440" tIns="45720" rIns="91440" bIns="45720" numCol="1" anchor="t" anchorCtr="0" compatLnSpc="1"/>
            <a:lstStyle/>
            <a:p>
              <a:endParaRPr lang="zh-CN" altLang="en-US"/>
            </a:p>
          </p:txBody>
        </p:sp>
        <p:sp>
          <p:nvSpPr>
            <p:cNvPr id="2142" name="Freeform 112"/>
            <p:cNvSpPr>
              <a:spLocks noEditPoints="1"/>
            </p:cNvSpPr>
            <p:nvPr/>
          </p:nvSpPr>
          <p:spPr bwMode="auto">
            <a:xfrm>
              <a:off x="3058319" y="1382713"/>
              <a:ext cx="434975" cy="436563"/>
            </a:xfrm>
            <a:custGeom>
              <a:avLst/>
              <a:gdLst>
                <a:gd name="T0" fmla="*/ 239 w 261"/>
                <a:gd name="T1" fmla="*/ 239 h 261"/>
                <a:gd name="T2" fmla="*/ 171 w 261"/>
                <a:gd name="T3" fmla="*/ 90 h 261"/>
                <a:gd name="T4" fmla="*/ 22 w 261"/>
                <a:gd name="T5" fmla="*/ 22 h 261"/>
                <a:gd name="T6" fmla="*/ 91 w 261"/>
                <a:gd name="T7" fmla="*/ 170 h 261"/>
                <a:gd name="T8" fmla="*/ 239 w 261"/>
                <a:gd name="T9" fmla="*/ 239 h 261"/>
                <a:gd name="T10" fmla="*/ 40 w 261"/>
                <a:gd name="T11" fmla="*/ 39 h 261"/>
                <a:gd name="T12" fmla="*/ 164 w 261"/>
                <a:gd name="T13" fmla="*/ 97 h 261"/>
                <a:gd name="T14" fmla="*/ 221 w 261"/>
                <a:gd name="T15" fmla="*/ 221 h 261"/>
                <a:gd name="T16" fmla="*/ 97 w 261"/>
                <a:gd name="T17" fmla="*/ 164 h 261"/>
                <a:gd name="T18" fmla="*/ 40 w 261"/>
                <a:gd name="T19" fmla="*/ 3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39"/>
                  </a:moveTo>
                  <a:cubicBezTo>
                    <a:pt x="261" y="217"/>
                    <a:pt x="230" y="150"/>
                    <a:pt x="171" y="90"/>
                  </a:cubicBezTo>
                  <a:cubicBezTo>
                    <a:pt x="111" y="30"/>
                    <a:pt x="44" y="0"/>
                    <a:pt x="22" y="22"/>
                  </a:cubicBezTo>
                  <a:cubicBezTo>
                    <a:pt x="0" y="44"/>
                    <a:pt x="31" y="110"/>
                    <a:pt x="91" y="170"/>
                  </a:cubicBezTo>
                  <a:cubicBezTo>
                    <a:pt x="150" y="230"/>
                    <a:pt x="217" y="261"/>
                    <a:pt x="239" y="239"/>
                  </a:cubicBezTo>
                  <a:close/>
                  <a:moveTo>
                    <a:pt x="40" y="39"/>
                  </a:moveTo>
                  <a:cubicBezTo>
                    <a:pt x="58" y="21"/>
                    <a:pt x="114" y="47"/>
                    <a:pt x="164" y="97"/>
                  </a:cubicBezTo>
                  <a:cubicBezTo>
                    <a:pt x="214" y="147"/>
                    <a:pt x="240" y="203"/>
                    <a:pt x="221" y="221"/>
                  </a:cubicBezTo>
                  <a:cubicBezTo>
                    <a:pt x="203" y="240"/>
                    <a:pt x="147" y="214"/>
                    <a:pt x="97" y="164"/>
                  </a:cubicBezTo>
                  <a:cubicBezTo>
                    <a:pt x="47" y="114"/>
                    <a:pt x="21" y="58"/>
                    <a:pt x="40" y="39"/>
                  </a:cubicBezTo>
                  <a:close/>
                </a:path>
              </a:pathLst>
            </a:custGeom>
            <a:grpFill/>
            <a:ln>
              <a:noFill/>
            </a:ln>
          </p:spPr>
          <p:txBody>
            <a:bodyPr vert="horz" wrap="square" lIns="91440" tIns="45720" rIns="91440" bIns="45720" numCol="1" anchor="t" anchorCtr="0" compatLnSpc="1"/>
            <a:lstStyle/>
            <a:p>
              <a:endParaRPr lang="zh-CN" altLang="en-US"/>
            </a:p>
          </p:txBody>
        </p:sp>
        <p:sp>
          <p:nvSpPr>
            <p:cNvPr id="2143" name="Oval 113"/>
            <p:cNvSpPr>
              <a:spLocks noChangeArrowheads="1"/>
            </p:cNvSpPr>
            <p:nvPr/>
          </p:nvSpPr>
          <p:spPr bwMode="auto">
            <a:xfrm>
              <a:off x="3236119" y="1562100"/>
              <a:ext cx="79375" cy="77788"/>
            </a:xfrm>
            <a:prstGeom prst="ellipse">
              <a:avLst/>
            </a:prstGeom>
            <a:grpFill/>
            <a:ln>
              <a:noFill/>
            </a:ln>
          </p:spPr>
          <p:txBody>
            <a:bodyPr vert="horz" wrap="square" lIns="91440" tIns="45720" rIns="91440" bIns="45720" numCol="1" anchor="t" anchorCtr="0" compatLnSpc="1"/>
            <a:lstStyle/>
            <a:p>
              <a:endParaRPr lang="zh-CN" altLang="en-US"/>
            </a:p>
          </p:txBody>
        </p:sp>
      </p:grpSp>
      <p:grpSp>
        <p:nvGrpSpPr>
          <p:cNvPr id="36" name="组合 4"/>
          <p:cNvGrpSpPr/>
          <p:nvPr/>
        </p:nvGrpSpPr>
        <p:grpSpPr>
          <a:xfrm rot="300000">
            <a:off x="2518410" y="3465830"/>
            <a:ext cx="298450" cy="477520"/>
            <a:chOff x="5452697" y="3283198"/>
            <a:chExt cx="428625" cy="685359"/>
          </a:xfrm>
          <a:solidFill>
            <a:schemeClr val="tx2"/>
          </a:solidFill>
        </p:grpSpPr>
        <p:sp>
          <p:nvSpPr>
            <p:cNvPr id="108" name="Freeform 41"/>
            <p:cNvSpPr>
              <a:spLocks noEditPoints="1"/>
            </p:cNvSpPr>
            <p:nvPr/>
          </p:nvSpPr>
          <p:spPr bwMode="auto">
            <a:xfrm>
              <a:off x="5452697" y="3283198"/>
              <a:ext cx="428625" cy="390525"/>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p>
          </p:txBody>
        </p:sp>
        <p:sp>
          <p:nvSpPr>
            <p:cNvPr id="110" name="Freeform 43"/>
            <p:cNvSpPr/>
            <p:nvPr/>
          </p:nvSpPr>
          <p:spPr bwMode="auto">
            <a:xfrm>
              <a:off x="5530719" y="3643561"/>
              <a:ext cx="125178" cy="324996"/>
            </a:xfrm>
            <a:custGeom>
              <a:avLst/>
              <a:gdLst/>
              <a:ahLst/>
              <a:cxnLst/>
              <a:rect l="l" t="t" r="r" b="b"/>
              <a:pathLst>
                <a:path w="125178" h="324996">
                  <a:moveTo>
                    <a:pt x="72791" y="0"/>
                  </a:moveTo>
                  <a:lnTo>
                    <a:pt x="125178" y="11112"/>
                  </a:lnTo>
                  <a:lnTo>
                    <a:pt x="110517" y="80314"/>
                  </a:lnTo>
                  <a:cubicBezTo>
                    <a:pt x="119190" y="88806"/>
                    <a:pt x="122294" y="101492"/>
                    <a:pt x="118669" y="114855"/>
                  </a:cubicBezTo>
                  <a:lnTo>
                    <a:pt x="81787" y="291533"/>
                  </a:lnTo>
                  <a:cubicBezTo>
                    <a:pt x="77447" y="313345"/>
                    <a:pt x="55752" y="328613"/>
                    <a:pt x="34056" y="324251"/>
                  </a:cubicBezTo>
                  <a:cubicBezTo>
                    <a:pt x="10190" y="317707"/>
                    <a:pt x="-4997" y="295895"/>
                    <a:pt x="1512" y="274083"/>
                  </a:cubicBezTo>
                  <a:cubicBezTo>
                    <a:pt x="38395" y="97406"/>
                    <a:pt x="38395" y="97406"/>
                    <a:pt x="38395" y="97406"/>
                  </a:cubicBezTo>
                  <a:cubicBezTo>
                    <a:pt x="40712" y="84594"/>
                    <a:pt x="47978" y="74891"/>
                    <a:pt x="57961" y="699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p>
          </p:txBody>
        </p:sp>
      </p:grpSp>
      <p:grpSp>
        <p:nvGrpSpPr>
          <p:cNvPr id="37" name="组合 3"/>
          <p:cNvGrpSpPr/>
          <p:nvPr/>
        </p:nvGrpSpPr>
        <p:grpSpPr>
          <a:xfrm>
            <a:off x="7479665" y="1809115"/>
            <a:ext cx="306705" cy="327025"/>
            <a:chOff x="3462304" y="1609725"/>
            <a:chExt cx="2219395" cy="2222500"/>
          </a:xfrm>
        </p:grpSpPr>
        <p:sp>
          <p:nvSpPr>
            <p:cNvPr id="1028" name="Freeform 31"/>
            <p:cNvSpPr/>
            <p:nvPr/>
          </p:nvSpPr>
          <p:spPr bwMode="auto">
            <a:xfrm>
              <a:off x="4597367" y="2746375"/>
              <a:ext cx="1084332" cy="1085850"/>
            </a:xfrm>
            <a:custGeom>
              <a:avLst/>
              <a:gdLst>
                <a:gd name="T0" fmla="*/ 161 w 303"/>
                <a:gd name="T1" fmla="*/ 0 h 303"/>
                <a:gd name="T2" fmla="*/ 161 w 303"/>
                <a:gd name="T3" fmla="*/ 0 h 303"/>
                <a:gd name="T4" fmla="*/ 115 w 303"/>
                <a:gd name="T5" fmla="*/ 113 h 303"/>
                <a:gd name="T6" fmla="*/ 112 w 303"/>
                <a:gd name="T7" fmla="*/ 116 h 303"/>
                <a:gd name="T8" fmla="*/ 0 w 303"/>
                <a:gd name="T9" fmla="*/ 161 h 303"/>
                <a:gd name="T10" fmla="*/ 0 w 303"/>
                <a:gd name="T11" fmla="*/ 161 h 303"/>
                <a:gd name="T12" fmla="*/ 0 w 303"/>
                <a:gd name="T13" fmla="*/ 303 h 303"/>
                <a:gd name="T14" fmla="*/ 31 w 303"/>
                <a:gd name="T15" fmla="*/ 303 h 303"/>
                <a:gd name="T16" fmla="*/ 37 w 303"/>
                <a:gd name="T17" fmla="*/ 298 h 303"/>
                <a:gd name="T18" fmla="*/ 56 w 303"/>
                <a:gd name="T19" fmla="*/ 248 h 303"/>
                <a:gd name="T20" fmla="*/ 57 w 303"/>
                <a:gd name="T21" fmla="*/ 248 h 303"/>
                <a:gd name="T22" fmla="*/ 66 w 303"/>
                <a:gd name="T23" fmla="*/ 244 h 303"/>
                <a:gd name="T24" fmla="*/ 77 w 303"/>
                <a:gd name="T25" fmla="*/ 242 h 303"/>
                <a:gd name="T26" fmla="*/ 77 w 303"/>
                <a:gd name="T27" fmla="*/ 242 h 303"/>
                <a:gd name="T28" fmla="*/ 118 w 303"/>
                <a:gd name="T29" fmla="*/ 276 h 303"/>
                <a:gd name="T30" fmla="*/ 127 w 303"/>
                <a:gd name="T31" fmla="*/ 277 h 303"/>
                <a:gd name="T32" fmla="*/ 179 w 303"/>
                <a:gd name="T33" fmla="*/ 246 h 303"/>
                <a:gd name="T34" fmla="*/ 182 w 303"/>
                <a:gd name="T35" fmla="*/ 239 h 303"/>
                <a:gd name="T36" fmla="*/ 173 w 303"/>
                <a:gd name="T37" fmla="*/ 186 h 303"/>
                <a:gd name="T38" fmla="*/ 173 w 303"/>
                <a:gd name="T39" fmla="*/ 186 h 303"/>
                <a:gd name="T40" fmla="*/ 180 w 303"/>
                <a:gd name="T41" fmla="*/ 178 h 303"/>
                <a:gd name="T42" fmla="*/ 186 w 303"/>
                <a:gd name="T43" fmla="*/ 173 h 303"/>
                <a:gd name="T44" fmla="*/ 186 w 303"/>
                <a:gd name="T45" fmla="*/ 173 h 303"/>
                <a:gd name="T46" fmla="*/ 239 w 303"/>
                <a:gd name="T47" fmla="*/ 182 h 303"/>
                <a:gd name="T48" fmla="*/ 240 w 303"/>
                <a:gd name="T49" fmla="*/ 182 h 303"/>
                <a:gd name="T50" fmla="*/ 247 w 303"/>
                <a:gd name="T51" fmla="*/ 179 h 303"/>
                <a:gd name="T52" fmla="*/ 277 w 303"/>
                <a:gd name="T53" fmla="*/ 126 h 303"/>
                <a:gd name="T54" fmla="*/ 276 w 303"/>
                <a:gd name="T55" fmla="*/ 118 h 303"/>
                <a:gd name="T56" fmla="*/ 242 w 303"/>
                <a:gd name="T57" fmla="*/ 77 h 303"/>
                <a:gd name="T58" fmla="*/ 242 w 303"/>
                <a:gd name="T59" fmla="*/ 76 h 303"/>
                <a:gd name="T60" fmla="*/ 245 w 303"/>
                <a:gd name="T61" fmla="*/ 66 h 303"/>
                <a:gd name="T62" fmla="*/ 248 w 303"/>
                <a:gd name="T63" fmla="*/ 56 h 303"/>
                <a:gd name="T64" fmla="*/ 248 w 303"/>
                <a:gd name="T65" fmla="*/ 56 h 303"/>
                <a:gd name="T66" fmla="*/ 298 w 303"/>
                <a:gd name="T67" fmla="*/ 37 h 303"/>
                <a:gd name="T68" fmla="*/ 303 w 303"/>
                <a:gd name="T69" fmla="*/ 30 h 303"/>
                <a:gd name="T70" fmla="*/ 303 w 303"/>
                <a:gd name="T71" fmla="*/ 0 h 303"/>
                <a:gd name="T72" fmla="*/ 161 w 303"/>
                <a:gd name="T7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61" y="0"/>
                  </a:moveTo>
                  <a:cubicBezTo>
                    <a:pt x="161" y="0"/>
                    <a:pt x="161" y="0"/>
                    <a:pt x="161" y="0"/>
                  </a:cubicBezTo>
                  <a:cubicBezTo>
                    <a:pt x="161" y="42"/>
                    <a:pt x="145" y="83"/>
                    <a:pt x="115" y="113"/>
                  </a:cubicBezTo>
                  <a:cubicBezTo>
                    <a:pt x="112" y="116"/>
                    <a:pt x="112" y="116"/>
                    <a:pt x="112" y="116"/>
                  </a:cubicBezTo>
                  <a:cubicBezTo>
                    <a:pt x="82" y="145"/>
                    <a:pt x="42" y="161"/>
                    <a:pt x="0" y="161"/>
                  </a:cubicBezTo>
                  <a:cubicBezTo>
                    <a:pt x="0" y="161"/>
                    <a:pt x="0" y="161"/>
                    <a:pt x="0" y="161"/>
                  </a:cubicBezTo>
                  <a:cubicBezTo>
                    <a:pt x="0" y="303"/>
                    <a:pt x="0" y="303"/>
                    <a:pt x="0" y="303"/>
                  </a:cubicBezTo>
                  <a:cubicBezTo>
                    <a:pt x="31" y="303"/>
                    <a:pt x="31" y="303"/>
                    <a:pt x="31" y="303"/>
                  </a:cubicBezTo>
                  <a:cubicBezTo>
                    <a:pt x="33" y="303"/>
                    <a:pt x="36" y="301"/>
                    <a:pt x="37" y="298"/>
                  </a:cubicBezTo>
                  <a:cubicBezTo>
                    <a:pt x="56" y="248"/>
                    <a:pt x="56" y="248"/>
                    <a:pt x="56" y="248"/>
                  </a:cubicBezTo>
                  <a:cubicBezTo>
                    <a:pt x="56" y="248"/>
                    <a:pt x="56" y="248"/>
                    <a:pt x="57" y="248"/>
                  </a:cubicBezTo>
                  <a:cubicBezTo>
                    <a:pt x="66" y="244"/>
                    <a:pt x="66" y="244"/>
                    <a:pt x="66" y="244"/>
                  </a:cubicBezTo>
                  <a:cubicBezTo>
                    <a:pt x="77" y="242"/>
                    <a:pt x="77" y="242"/>
                    <a:pt x="77" y="242"/>
                  </a:cubicBezTo>
                  <a:cubicBezTo>
                    <a:pt x="77" y="242"/>
                    <a:pt x="77" y="242"/>
                    <a:pt x="77" y="242"/>
                  </a:cubicBezTo>
                  <a:cubicBezTo>
                    <a:pt x="118" y="276"/>
                    <a:pt x="118" y="276"/>
                    <a:pt x="118" y="276"/>
                  </a:cubicBezTo>
                  <a:cubicBezTo>
                    <a:pt x="121" y="278"/>
                    <a:pt x="124" y="278"/>
                    <a:pt x="127" y="277"/>
                  </a:cubicBezTo>
                  <a:cubicBezTo>
                    <a:pt x="179" y="246"/>
                    <a:pt x="179" y="246"/>
                    <a:pt x="179" y="246"/>
                  </a:cubicBezTo>
                  <a:cubicBezTo>
                    <a:pt x="181" y="245"/>
                    <a:pt x="183" y="242"/>
                    <a:pt x="182" y="239"/>
                  </a:cubicBezTo>
                  <a:cubicBezTo>
                    <a:pt x="173" y="186"/>
                    <a:pt x="173" y="186"/>
                    <a:pt x="173" y="186"/>
                  </a:cubicBezTo>
                  <a:cubicBezTo>
                    <a:pt x="173" y="186"/>
                    <a:pt x="173" y="186"/>
                    <a:pt x="173" y="186"/>
                  </a:cubicBezTo>
                  <a:cubicBezTo>
                    <a:pt x="180" y="178"/>
                    <a:pt x="180" y="178"/>
                    <a:pt x="180" y="178"/>
                  </a:cubicBezTo>
                  <a:cubicBezTo>
                    <a:pt x="186" y="173"/>
                    <a:pt x="186" y="173"/>
                    <a:pt x="186" y="173"/>
                  </a:cubicBezTo>
                  <a:cubicBezTo>
                    <a:pt x="186" y="173"/>
                    <a:pt x="186" y="173"/>
                    <a:pt x="186" y="173"/>
                  </a:cubicBezTo>
                  <a:cubicBezTo>
                    <a:pt x="239" y="182"/>
                    <a:pt x="239" y="182"/>
                    <a:pt x="239" y="182"/>
                  </a:cubicBezTo>
                  <a:cubicBezTo>
                    <a:pt x="240" y="182"/>
                    <a:pt x="240" y="182"/>
                    <a:pt x="240" y="182"/>
                  </a:cubicBezTo>
                  <a:cubicBezTo>
                    <a:pt x="243" y="182"/>
                    <a:pt x="245" y="181"/>
                    <a:pt x="247" y="179"/>
                  </a:cubicBezTo>
                  <a:cubicBezTo>
                    <a:pt x="277" y="126"/>
                    <a:pt x="277" y="126"/>
                    <a:pt x="277" y="126"/>
                  </a:cubicBezTo>
                  <a:cubicBezTo>
                    <a:pt x="279" y="124"/>
                    <a:pt x="278" y="120"/>
                    <a:pt x="276" y="118"/>
                  </a:cubicBezTo>
                  <a:cubicBezTo>
                    <a:pt x="242" y="77"/>
                    <a:pt x="242" y="77"/>
                    <a:pt x="242" y="77"/>
                  </a:cubicBezTo>
                  <a:cubicBezTo>
                    <a:pt x="242" y="77"/>
                    <a:pt x="242" y="76"/>
                    <a:pt x="242" y="76"/>
                  </a:cubicBezTo>
                  <a:cubicBezTo>
                    <a:pt x="245" y="66"/>
                    <a:pt x="245" y="66"/>
                    <a:pt x="245" y="66"/>
                  </a:cubicBezTo>
                  <a:cubicBezTo>
                    <a:pt x="248" y="56"/>
                    <a:pt x="248" y="56"/>
                    <a:pt x="248" y="56"/>
                  </a:cubicBezTo>
                  <a:cubicBezTo>
                    <a:pt x="248" y="56"/>
                    <a:pt x="248" y="56"/>
                    <a:pt x="248" y="56"/>
                  </a:cubicBezTo>
                  <a:cubicBezTo>
                    <a:pt x="298" y="37"/>
                    <a:pt x="298" y="37"/>
                    <a:pt x="298" y="37"/>
                  </a:cubicBezTo>
                  <a:cubicBezTo>
                    <a:pt x="301" y="36"/>
                    <a:pt x="303" y="33"/>
                    <a:pt x="303" y="30"/>
                  </a:cubicBezTo>
                  <a:cubicBezTo>
                    <a:pt x="303" y="0"/>
                    <a:pt x="303" y="0"/>
                    <a:pt x="303" y="0"/>
                  </a:cubicBezTo>
                  <a:lnTo>
                    <a:pt x="161" y="0"/>
                  </a:lnTo>
                  <a:close/>
                </a:path>
              </a:pathLst>
            </a:custGeom>
            <a:solidFill>
              <a:srgbClr val="EA551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Microsoft YaHei" panose="020B0503020204020204" charset="-122"/>
              </a:endParaRPr>
            </a:p>
          </p:txBody>
        </p:sp>
        <p:sp>
          <p:nvSpPr>
            <p:cNvPr id="1029" name="Freeform 32"/>
            <p:cNvSpPr/>
            <p:nvPr/>
          </p:nvSpPr>
          <p:spPr bwMode="auto">
            <a:xfrm>
              <a:off x="3462304" y="2746375"/>
              <a:ext cx="1084332" cy="1085850"/>
            </a:xfrm>
            <a:custGeom>
              <a:avLst/>
              <a:gdLst>
                <a:gd name="T0" fmla="*/ 190 w 303"/>
                <a:gd name="T1" fmla="*/ 115 h 303"/>
                <a:gd name="T2" fmla="*/ 187 w 303"/>
                <a:gd name="T3" fmla="*/ 111 h 303"/>
                <a:gd name="T4" fmla="*/ 142 w 303"/>
                <a:gd name="T5" fmla="*/ 0 h 303"/>
                <a:gd name="T6" fmla="*/ 142 w 303"/>
                <a:gd name="T7" fmla="*/ 0 h 303"/>
                <a:gd name="T8" fmla="*/ 0 w 303"/>
                <a:gd name="T9" fmla="*/ 0 h 303"/>
                <a:gd name="T10" fmla="*/ 0 w 303"/>
                <a:gd name="T11" fmla="*/ 30 h 303"/>
                <a:gd name="T12" fmla="*/ 5 w 303"/>
                <a:gd name="T13" fmla="*/ 37 h 303"/>
                <a:gd name="T14" fmla="*/ 55 w 303"/>
                <a:gd name="T15" fmla="*/ 56 h 303"/>
                <a:gd name="T16" fmla="*/ 56 w 303"/>
                <a:gd name="T17" fmla="*/ 56 h 303"/>
                <a:gd name="T18" fmla="*/ 59 w 303"/>
                <a:gd name="T19" fmla="*/ 66 h 303"/>
                <a:gd name="T20" fmla="*/ 61 w 303"/>
                <a:gd name="T21" fmla="*/ 76 h 303"/>
                <a:gd name="T22" fmla="*/ 61 w 303"/>
                <a:gd name="T23" fmla="*/ 77 h 303"/>
                <a:gd name="T24" fmla="*/ 27 w 303"/>
                <a:gd name="T25" fmla="*/ 118 h 303"/>
                <a:gd name="T26" fmla="*/ 26 w 303"/>
                <a:gd name="T27" fmla="*/ 126 h 303"/>
                <a:gd name="T28" fmla="*/ 57 w 303"/>
                <a:gd name="T29" fmla="*/ 179 h 303"/>
                <a:gd name="T30" fmla="*/ 63 w 303"/>
                <a:gd name="T31" fmla="*/ 182 h 303"/>
                <a:gd name="T32" fmla="*/ 117 w 303"/>
                <a:gd name="T33" fmla="*/ 173 h 303"/>
                <a:gd name="T34" fmla="*/ 117 w 303"/>
                <a:gd name="T35" fmla="*/ 173 h 303"/>
                <a:gd name="T36" fmla="*/ 118 w 303"/>
                <a:gd name="T37" fmla="*/ 173 h 303"/>
                <a:gd name="T38" fmla="*/ 126 w 303"/>
                <a:gd name="T39" fmla="*/ 180 h 303"/>
                <a:gd name="T40" fmla="*/ 130 w 303"/>
                <a:gd name="T41" fmla="*/ 186 h 303"/>
                <a:gd name="T42" fmla="*/ 131 w 303"/>
                <a:gd name="T43" fmla="*/ 186 h 303"/>
                <a:gd name="T44" fmla="*/ 122 w 303"/>
                <a:gd name="T45" fmla="*/ 239 h 303"/>
                <a:gd name="T46" fmla="*/ 125 w 303"/>
                <a:gd name="T47" fmla="*/ 246 h 303"/>
                <a:gd name="T48" fmla="*/ 177 w 303"/>
                <a:gd name="T49" fmla="*/ 277 h 303"/>
                <a:gd name="T50" fmla="*/ 180 w 303"/>
                <a:gd name="T51" fmla="*/ 278 h 303"/>
                <a:gd name="T52" fmla="*/ 185 w 303"/>
                <a:gd name="T53" fmla="*/ 276 h 303"/>
                <a:gd name="T54" fmla="*/ 226 w 303"/>
                <a:gd name="T55" fmla="*/ 243 h 303"/>
                <a:gd name="T56" fmla="*/ 227 w 303"/>
                <a:gd name="T57" fmla="*/ 242 h 303"/>
                <a:gd name="T58" fmla="*/ 227 w 303"/>
                <a:gd name="T59" fmla="*/ 242 h 303"/>
                <a:gd name="T60" fmla="*/ 237 w 303"/>
                <a:gd name="T61" fmla="*/ 244 h 303"/>
                <a:gd name="T62" fmla="*/ 247 w 303"/>
                <a:gd name="T63" fmla="*/ 248 h 303"/>
                <a:gd name="T64" fmla="*/ 248 w 303"/>
                <a:gd name="T65" fmla="*/ 248 h 303"/>
                <a:gd name="T66" fmla="*/ 248 w 303"/>
                <a:gd name="T67" fmla="*/ 248 h 303"/>
                <a:gd name="T68" fmla="*/ 266 w 303"/>
                <a:gd name="T69" fmla="*/ 298 h 303"/>
                <a:gd name="T70" fmla="*/ 273 w 303"/>
                <a:gd name="T71" fmla="*/ 303 h 303"/>
                <a:gd name="T72" fmla="*/ 303 w 303"/>
                <a:gd name="T73" fmla="*/ 303 h 303"/>
                <a:gd name="T74" fmla="*/ 303 w 303"/>
                <a:gd name="T75" fmla="*/ 161 h 303"/>
                <a:gd name="T76" fmla="*/ 190 w 303"/>
                <a:gd name="T77" fmla="*/ 11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3" h="303">
                  <a:moveTo>
                    <a:pt x="190" y="115"/>
                  </a:moveTo>
                  <a:cubicBezTo>
                    <a:pt x="187" y="111"/>
                    <a:pt x="187" y="111"/>
                    <a:pt x="187" y="111"/>
                  </a:cubicBezTo>
                  <a:cubicBezTo>
                    <a:pt x="158" y="81"/>
                    <a:pt x="142" y="42"/>
                    <a:pt x="142" y="0"/>
                  </a:cubicBezTo>
                  <a:cubicBezTo>
                    <a:pt x="142" y="0"/>
                    <a:pt x="142" y="0"/>
                    <a:pt x="142" y="0"/>
                  </a:cubicBezTo>
                  <a:cubicBezTo>
                    <a:pt x="0" y="0"/>
                    <a:pt x="0" y="0"/>
                    <a:pt x="0" y="0"/>
                  </a:cubicBezTo>
                  <a:cubicBezTo>
                    <a:pt x="0" y="30"/>
                    <a:pt x="0" y="30"/>
                    <a:pt x="0" y="30"/>
                  </a:cubicBezTo>
                  <a:cubicBezTo>
                    <a:pt x="0" y="33"/>
                    <a:pt x="2" y="36"/>
                    <a:pt x="5" y="37"/>
                  </a:cubicBezTo>
                  <a:cubicBezTo>
                    <a:pt x="55" y="56"/>
                    <a:pt x="55" y="56"/>
                    <a:pt x="55" y="56"/>
                  </a:cubicBezTo>
                  <a:cubicBezTo>
                    <a:pt x="55" y="56"/>
                    <a:pt x="55" y="56"/>
                    <a:pt x="56" y="56"/>
                  </a:cubicBezTo>
                  <a:cubicBezTo>
                    <a:pt x="59" y="66"/>
                    <a:pt x="59" y="66"/>
                    <a:pt x="59" y="66"/>
                  </a:cubicBezTo>
                  <a:cubicBezTo>
                    <a:pt x="61" y="76"/>
                    <a:pt x="61" y="76"/>
                    <a:pt x="61" y="76"/>
                  </a:cubicBezTo>
                  <a:cubicBezTo>
                    <a:pt x="61" y="76"/>
                    <a:pt x="61" y="77"/>
                    <a:pt x="61" y="77"/>
                  </a:cubicBezTo>
                  <a:cubicBezTo>
                    <a:pt x="27" y="118"/>
                    <a:pt x="27" y="118"/>
                    <a:pt x="27" y="118"/>
                  </a:cubicBezTo>
                  <a:cubicBezTo>
                    <a:pt x="25" y="120"/>
                    <a:pt x="25" y="124"/>
                    <a:pt x="26" y="126"/>
                  </a:cubicBezTo>
                  <a:cubicBezTo>
                    <a:pt x="57" y="179"/>
                    <a:pt x="57" y="179"/>
                    <a:pt x="57" y="179"/>
                  </a:cubicBezTo>
                  <a:cubicBezTo>
                    <a:pt x="58" y="181"/>
                    <a:pt x="60" y="182"/>
                    <a:pt x="63" y="182"/>
                  </a:cubicBezTo>
                  <a:cubicBezTo>
                    <a:pt x="117" y="173"/>
                    <a:pt x="117" y="173"/>
                    <a:pt x="117" y="173"/>
                  </a:cubicBezTo>
                  <a:cubicBezTo>
                    <a:pt x="117" y="173"/>
                    <a:pt x="117" y="173"/>
                    <a:pt x="117" y="173"/>
                  </a:cubicBezTo>
                  <a:cubicBezTo>
                    <a:pt x="117" y="173"/>
                    <a:pt x="117" y="173"/>
                    <a:pt x="118" y="173"/>
                  </a:cubicBezTo>
                  <a:cubicBezTo>
                    <a:pt x="126" y="180"/>
                    <a:pt x="126" y="180"/>
                    <a:pt x="126" y="180"/>
                  </a:cubicBezTo>
                  <a:cubicBezTo>
                    <a:pt x="130" y="186"/>
                    <a:pt x="130" y="186"/>
                    <a:pt x="130" y="186"/>
                  </a:cubicBezTo>
                  <a:cubicBezTo>
                    <a:pt x="131" y="186"/>
                    <a:pt x="131" y="186"/>
                    <a:pt x="131" y="186"/>
                  </a:cubicBezTo>
                  <a:cubicBezTo>
                    <a:pt x="122" y="239"/>
                    <a:pt x="122" y="239"/>
                    <a:pt x="122" y="239"/>
                  </a:cubicBezTo>
                  <a:cubicBezTo>
                    <a:pt x="121" y="242"/>
                    <a:pt x="122" y="245"/>
                    <a:pt x="125" y="246"/>
                  </a:cubicBezTo>
                  <a:cubicBezTo>
                    <a:pt x="177" y="277"/>
                    <a:pt x="177" y="277"/>
                    <a:pt x="177" y="277"/>
                  </a:cubicBezTo>
                  <a:cubicBezTo>
                    <a:pt x="178" y="277"/>
                    <a:pt x="179" y="278"/>
                    <a:pt x="180" y="278"/>
                  </a:cubicBezTo>
                  <a:cubicBezTo>
                    <a:pt x="181" y="278"/>
                    <a:pt x="183" y="278"/>
                    <a:pt x="185" y="276"/>
                  </a:cubicBezTo>
                  <a:cubicBezTo>
                    <a:pt x="226" y="243"/>
                    <a:pt x="226" y="243"/>
                    <a:pt x="226" y="243"/>
                  </a:cubicBezTo>
                  <a:cubicBezTo>
                    <a:pt x="227" y="242"/>
                    <a:pt x="227" y="242"/>
                    <a:pt x="227" y="242"/>
                  </a:cubicBezTo>
                  <a:cubicBezTo>
                    <a:pt x="227" y="242"/>
                    <a:pt x="227" y="242"/>
                    <a:pt x="227" y="242"/>
                  </a:cubicBezTo>
                  <a:cubicBezTo>
                    <a:pt x="237" y="244"/>
                    <a:pt x="237" y="244"/>
                    <a:pt x="237" y="244"/>
                  </a:cubicBezTo>
                  <a:cubicBezTo>
                    <a:pt x="247" y="248"/>
                    <a:pt x="247" y="248"/>
                    <a:pt x="247" y="248"/>
                  </a:cubicBezTo>
                  <a:cubicBezTo>
                    <a:pt x="248" y="248"/>
                    <a:pt x="248" y="248"/>
                    <a:pt x="248" y="248"/>
                  </a:cubicBezTo>
                  <a:cubicBezTo>
                    <a:pt x="248" y="248"/>
                    <a:pt x="248" y="248"/>
                    <a:pt x="248" y="248"/>
                  </a:cubicBezTo>
                  <a:cubicBezTo>
                    <a:pt x="266" y="298"/>
                    <a:pt x="266" y="298"/>
                    <a:pt x="266" y="298"/>
                  </a:cubicBezTo>
                  <a:cubicBezTo>
                    <a:pt x="267" y="301"/>
                    <a:pt x="270" y="303"/>
                    <a:pt x="273" y="303"/>
                  </a:cubicBezTo>
                  <a:cubicBezTo>
                    <a:pt x="303" y="303"/>
                    <a:pt x="303" y="303"/>
                    <a:pt x="303" y="303"/>
                  </a:cubicBezTo>
                  <a:cubicBezTo>
                    <a:pt x="303" y="161"/>
                    <a:pt x="303" y="161"/>
                    <a:pt x="303" y="161"/>
                  </a:cubicBezTo>
                  <a:cubicBezTo>
                    <a:pt x="261" y="161"/>
                    <a:pt x="221" y="145"/>
                    <a:pt x="190" y="115"/>
                  </a:cubicBezTo>
                  <a:close/>
                </a:path>
              </a:pathLst>
            </a:custGeom>
            <a:solidFill>
              <a:srgbClr val="FCFBF7"/>
            </a:solidFill>
            <a:ln w="6350">
              <a:solidFill>
                <a:srgbClr val="EA551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Microsoft YaHei" panose="020B0503020204020204" charset="-122"/>
              </a:endParaRPr>
            </a:p>
          </p:txBody>
        </p:sp>
        <p:sp>
          <p:nvSpPr>
            <p:cNvPr id="1030" name="Freeform 33"/>
            <p:cNvSpPr/>
            <p:nvPr/>
          </p:nvSpPr>
          <p:spPr bwMode="auto">
            <a:xfrm>
              <a:off x="3462304" y="1609725"/>
              <a:ext cx="1084332" cy="1085850"/>
            </a:xfrm>
            <a:custGeom>
              <a:avLst/>
              <a:gdLst>
                <a:gd name="T0" fmla="*/ 188 w 303"/>
                <a:gd name="T1" fmla="*/ 190 h 303"/>
                <a:gd name="T2" fmla="*/ 192 w 303"/>
                <a:gd name="T3" fmla="*/ 186 h 303"/>
                <a:gd name="T4" fmla="*/ 192 w 303"/>
                <a:gd name="T5" fmla="*/ 186 h 303"/>
                <a:gd name="T6" fmla="*/ 303 w 303"/>
                <a:gd name="T7" fmla="*/ 142 h 303"/>
                <a:gd name="T8" fmla="*/ 303 w 303"/>
                <a:gd name="T9" fmla="*/ 142 h 303"/>
                <a:gd name="T10" fmla="*/ 303 w 303"/>
                <a:gd name="T11" fmla="*/ 0 h 303"/>
                <a:gd name="T12" fmla="*/ 273 w 303"/>
                <a:gd name="T13" fmla="*/ 0 h 303"/>
                <a:gd name="T14" fmla="*/ 266 w 303"/>
                <a:gd name="T15" fmla="*/ 5 h 303"/>
                <a:gd name="T16" fmla="*/ 247 w 303"/>
                <a:gd name="T17" fmla="*/ 55 h 303"/>
                <a:gd name="T18" fmla="*/ 247 w 303"/>
                <a:gd name="T19" fmla="*/ 55 h 303"/>
                <a:gd name="T20" fmla="*/ 237 w 303"/>
                <a:gd name="T21" fmla="*/ 58 h 303"/>
                <a:gd name="T22" fmla="*/ 227 w 303"/>
                <a:gd name="T23" fmla="*/ 61 h 303"/>
                <a:gd name="T24" fmla="*/ 226 w 303"/>
                <a:gd name="T25" fmla="*/ 61 h 303"/>
                <a:gd name="T26" fmla="*/ 185 w 303"/>
                <a:gd name="T27" fmla="*/ 27 h 303"/>
                <a:gd name="T28" fmla="*/ 176 w 303"/>
                <a:gd name="T29" fmla="*/ 26 h 303"/>
                <a:gd name="T30" fmla="*/ 124 w 303"/>
                <a:gd name="T31" fmla="*/ 56 h 303"/>
                <a:gd name="T32" fmla="*/ 121 w 303"/>
                <a:gd name="T33" fmla="*/ 64 h 303"/>
                <a:gd name="T34" fmla="*/ 130 w 303"/>
                <a:gd name="T35" fmla="*/ 117 h 303"/>
                <a:gd name="T36" fmla="*/ 130 w 303"/>
                <a:gd name="T37" fmla="*/ 117 h 303"/>
                <a:gd name="T38" fmla="*/ 122 w 303"/>
                <a:gd name="T39" fmla="*/ 126 h 303"/>
                <a:gd name="T40" fmla="*/ 118 w 303"/>
                <a:gd name="T41" fmla="*/ 130 h 303"/>
                <a:gd name="T42" fmla="*/ 117 w 303"/>
                <a:gd name="T43" fmla="*/ 130 h 303"/>
                <a:gd name="T44" fmla="*/ 64 w 303"/>
                <a:gd name="T45" fmla="*/ 121 h 303"/>
                <a:gd name="T46" fmla="*/ 63 w 303"/>
                <a:gd name="T47" fmla="*/ 121 h 303"/>
                <a:gd name="T48" fmla="*/ 57 w 303"/>
                <a:gd name="T49" fmla="*/ 125 h 303"/>
                <a:gd name="T50" fmla="*/ 26 w 303"/>
                <a:gd name="T51" fmla="*/ 177 h 303"/>
                <a:gd name="T52" fmla="*/ 27 w 303"/>
                <a:gd name="T53" fmla="*/ 185 h 303"/>
                <a:gd name="T54" fmla="*/ 61 w 303"/>
                <a:gd name="T55" fmla="*/ 226 h 303"/>
                <a:gd name="T56" fmla="*/ 61 w 303"/>
                <a:gd name="T57" fmla="*/ 227 h 303"/>
                <a:gd name="T58" fmla="*/ 59 w 303"/>
                <a:gd name="T59" fmla="*/ 237 h 303"/>
                <a:gd name="T60" fmla="*/ 56 w 303"/>
                <a:gd name="T61" fmla="*/ 247 h 303"/>
                <a:gd name="T62" fmla="*/ 55 w 303"/>
                <a:gd name="T63" fmla="*/ 247 h 303"/>
                <a:gd name="T64" fmla="*/ 5 w 303"/>
                <a:gd name="T65" fmla="*/ 266 h 303"/>
                <a:gd name="T66" fmla="*/ 0 w 303"/>
                <a:gd name="T67" fmla="*/ 273 h 303"/>
                <a:gd name="T68" fmla="*/ 0 w 303"/>
                <a:gd name="T69" fmla="*/ 303 h 303"/>
                <a:gd name="T70" fmla="*/ 142 w 303"/>
                <a:gd name="T71" fmla="*/ 303 h 303"/>
                <a:gd name="T72" fmla="*/ 188 w 303"/>
                <a:gd name="T73" fmla="*/ 1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88" y="190"/>
                  </a:moveTo>
                  <a:cubicBezTo>
                    <a:pt x="192" y="186"/>
                    <a:pt x="192" y="186"/>
                    <a:pt x="192" y="186"/>
                  </a:cubicBezTo>
                  <a:cubicBezTo>
                    <a:pt x="192" y="186"/>
                    <a:pt x="192" y="186"/>
                    <a:pt x="192" y="186"/>
                  </a:cubicBezTo>
                  <a:cubicBezTo>
                    <a:pt x="222" y="157"/>
                    <a:pt x="262" y="142"/>
                    <a:pt x="303" y="142"/>
                  </a:cubicBezTo>
                  <a:cubicBezTo>
                    <a:pt x="303" y="142"/>
                    <a:pt x="303" y="142"/>
                    <a:pt x="303" y="142"/>
                  </a:cubicBezTo>
                  <a:cubicBezTo>
                    <a:pt x="303" y="0"/>
                    <a:pt x="303" y="0"/>
                    <a:pt x="303" y="0"/>
                  </a:cubicBezTo>
                  <a:cubicBezTo>
                    <a:pt x="273" y="0"/>
                    <a:pt x="273" y="0"/>
                    <a:pt x="273" y="0"/>
                  </a:cubicBezTo>
                  <a:cubicBezTo>
                    <a:pt x="270" y="0"/>
                    <a:pt x="267" y="2"/>
                    <a:pt x="266" y="5"/>
                  </a:cubicBezTo>
                  <a:cubicBezTo>
                    <a:pt x="247" y="55"/>
                    <a:pt x="247" y="55"/>
                    <a:pt x="247" y="55"/>
                  </a:cubicBezTo>
                  <a:cubicBezTo>
                    <a:pt x="247" y="55"/>
                    <a:pt x="247" y="55"/>
                    <a:pt x="247" y="55"/>
                  </a:cubicBezTo>
                  <a:cubicBezTo>
                    <a:pt x="237" y="58"/>
                    <a:pt x="237" y="58"/>
                    <a:pt x="237" y="58"/>
                  </a:cubicBezTo>
                  <a:cubicBezTo>
                    <a:pt x="227" y="61"/>
                    <a:pt x="227" y="61"/>
                    <a:pt x="227" y="61"/>
                  </a:cubicBezTo>
                  <a:cubicBezTo>
                    <a:pt x="227" y="61"/>
                    <a:pt x="226" y="61"/>
                    <a:pt x="226" y="61"/>
                  </a:cubicBezTo>
                  <a:cubicBezTo>
                    <a:pt x="185" y="27"/>
                    <a:pt x="185" y="27"/>
                    <a:pt x="185" y="27"/>
                  </a:cubicBezTo>
                  <a:cubicBezTo>
                    <a:pt x="183" y="25"/>
                    <a:pt x="179" y="24"/>
                    <a:pt x="176" y="26"/>
                  </a:cubicBezTo>
                  <a:cubicBezTo>
                    <a:pt x="124" y="56"/>
                    <a:pt x="124" y="56"/>
                    <a:pt x="124" y="56"/>
                  </a:cubicBezTo>
                  <a:cubicBezTo>
                    <a:pt x="122" y="58"/>
                    <a:pt x="120" y="61"/>
                    <a:pt x="121" y="64"/>
                  </a:cubicBezTo>
                  <a:cubicBezTo>
                    <a:pt x="130" y="117"/>
                    <a:pt x="130" y="117"/>
                    <a:pt x="130" y="117"/>
                  </a:cubicBezTo>
                  <a:cubicBezTo>
                    <a:pt x="130" y="117"/>
                    <a:pt x="130" y="117"/>
                    <a:pt x="130" y="117"/>
                  </a:cubicBezTo>
                  <a:cubicBezTo>
                    <a:pt x="122" y="126"/>
                    <a:pt x="122" y="126"/>
                    <a:pt x="122" y="126"/>
                  </a:cubicBezTo>
                  <a:cubicBezTo>
                    <a:pt x="118" y="130"/>
                    <a:pt x="118" y="130"/>
                    <a:pt x="118" y="130"/>
                  </a:cubicBezTo>
                  <a:cubicBezTo>
                    <a:pt x="117" y="130"/>
                    <a:pt x="117" y="130"/>
                    <a:pt x="117" y="130"/>
                  </a:cubicBezTo>
                  <a:cubicBezTo>
                    <a:pt x="64" y="121"/>
                    <a:pt x="64" y="121"/>
                    <a:pt x="64" y="121"/>
                  </a:cubicBezTo>
                  <a:cubicBezTo>
                    <a:pt x="63" y="121"/>
                    <a:pt x="63" y="121"/>
                    <a:pt x="63" y="121"/>
                  </a:cubicBezTo>
                  <a:cubicBezTo>
                    <a:pt x="60" y="121"/>
                    <a:pt x="58" y="122"/>
                    <a:pt x="57" y="125"/>
                  </a:cubicBezTo>
                  <a:cubicBezTo>
                    <a:pt x="26" y="177"/>
                    <a:pt x="26" y="177"/>
                    <a:pt x="26" y="177"/>
                  </a:cubicBezTo>
                  <a:cubicBezTo>
                    <a:pt x="25" y="179"/>
                    <a:pt x="25" y="183"/>
                    <a:pt x="27" y="185"/>
                  </a:cubicBezTo>
                  <a:cubicBezTo>
                    <a:pt x="61" y="226"/>
                    <a:pt x="61" y="226"/>
                    <a:pt x="61" y="226"/>
                  </a:cubicBezTo>
                  <a:cubicBezTo>
                    <a:pt x="61" y="226"/>
                    <a:pt x="61" y="227"/>
                    <a:pt x="61" y="227"/>
                  </a:cubicBezTo>
                  <a:cubicBezTo>
                    <a:pt x="59" y="237"/>
                    <a:pt x="59" y="237"/>
                    <a:pt x="59" y="237"/>
                  </a:cubicBezTo>
                  <a:cubicBezTo>
                    <a:pt x="56" y="247"/>
                    <a:pt x="56" y="247"/>
                    <a:pt x="56" y="247"/>
                  </a:cubicBezTo>
                  <a:cubicBezTo>
                    <a:pt x="55" y="247"/>
                    <a:pt x="55" y="247"/>
                    <a:pt x="55" y="247"/>
                  </a:cubicBezTo>
                  <a:cubicBezTo>
                    <a:pt x="5" y="266"/>
                    <a:pt x="5" y="266"/>
                    <a:pt x="5" y="266"/>
                  </a:cubicBezTo>
                  <a:cubicBezTo>
                    <a:pt x="2" y="267"/>
                    <a:pt x="0" y="270"/>
                    <a:pt x="0" y="273"/>
                  </a:cubicBezTo>
                  <a:cubicBezTo>
                    <a:pt x="0" y="303"/>
                    <a:pt x="0" y="303"/>
                    <a:pt x="0" y="303"/>
                  </a:cubicBezTo>
                  <a:cubicBezTo>
                    <a:pt x="142" y="303"/>
                    <a:pt x="142" y="303"/>
                    <a:pt x="142" y="303"/>
                  </a:cubicBezTo>
                  <a:cubicBezTo>
                    <a:pt x="142" y="260"/>
                    <a:pt x="158" y="220"/>
                    <a:pt x="188" y="190"/>
                  </a:cubicBezTo>
                  <a:close/>
                </a:path>
              </a:pathLst>
            </a:custGeom>
            <a:solidFill>
              <a:srgbClr val="EA551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Microsoft YaHei" panose="020B0503020204020204" charset="-122"/>
              </a:endParaRPr>
            </a:p>
          </p:txBody>
        </p:sp>
        <p:sp>
          <p:nvSpPr>
            <p:cNvPr id="1031" name="Freeform 34"/>
            <p:cNvSpPr/>
            <p:nvPr/>
          </p:nvSpPr>
          <p:spPr bwMode="auto">
            <a:xfrm>
              <a:off x="4597367" y="1609725"/>
              <a:ext cx="1084332" cy="1085850"/>
            </a:xfrm>
            <a:custGeom>
              <a:avLst/>
              <a:gdLst>
                <a:gd name="T0" fmla="*/ 113 w 303"/>
                <a:gd name="T1" fmla="*/ 188 h 303"/>
                <a:gd name="T2" fmla="*/ 114 w 303"/>
                <a:gd name="T3" fmla="*/ 189 h 303"/>
                <a:gd name="T4" fmla="*/ 116 w 303"/>
                <a:gd name="T5" fmla="*/ 191 h 303"/>
                <a:gd name="T6" fmla="*/ 161 w 303"/>
                <a:gd name="T7" fmla="*/ 303 h 303"/>
                <a:gd name="T8" fmla="*/ 303 w 303"/>
                <a:gd name="T9" fmla="*/ 303 h 303"/>
                <a:gd name="T10" fmla="*/ 303 w 303"/>
                <a:gd name="T11" fmla="*/ 273 h 303"/>
                <a:gd name="T12" fmla="*/ 298 w 303"/>
                <a:gd name="T13" fmla="*/ 266 h 303"/>
                <a:gd name="T14" fmla="*/ 248 w 303"/>
                <a:gd name="T15" fmla="*/ 247 h 303"/>
                <a:gd name="T16" fmla="*/ 248 w 303"/>
                <a:gd name="T17" fmla="*/ 247 h 303"/>
                <a:gd name="T18" fmla="*/ 245 w 303"/>
                <a:gd name="T19" fmla="*/ 237 h 303"/>
                <a:gd name="T20" fmla="*/ 242 w 303"/>
                <a:gd name="T21" fmla="*/ 227 h 303"/>
                <a:gd name="T22" fmla="*/ 242 w 303"/>
                <a:gd name="T23" fmla="*/ 226 h 303"/>
                <a:gd name="T24" fmla="*/ 276 w 303"/>
                <a:gd name="T25" fmla="*/ 185 h 303"/>
                <a:gd name="T26" fmla="*/ 277 w 303"/>
                <a:gd name="T27" fmla="*/ 177 h 303"/>
                <a:gd name="T28" fmla="*/ 247 w 303"/>
                <a:gd name="T29" fmla="*/ 125 h 303"/>
                <a:gd name="T30" fmla="*/ 240 w 303"/>
                <a:gd name="T31" fmla="*/ 121 h 303"/>
                <a:gd name="T32" fmla="*/ 186 w 303"/>
                <a:gd name="T33" fmla="*/ 130 h 303"/>
                <a:gd name="T34" fmla="*/ 186 w 303"/>
                <a:gd name="T35" fmla="*/ 130 h 303"/>
                <a:gd name="T36" fmla="*/ 179 w 303"/>
                <a:gd name="T37" fmla="*/ 124 h 303"/>
                <a:gd name="T38" fmla="*/ 173 w 303"/>
                <a:gd name="T39" fmla="*/ 117 h 303"/>
                <a:gd name="T40" fmla="*/ 173 w 303"/>
                <a:gd name="T41" fmla="*/ 117 h 303"/>
                <a:gd name="T42" fmla="*/ 173 w 303"/>
                <a:gd name="T43" fmla="*/ 117 h 303"/>
                <a:gd name="T44" fmla="*/ 182 w 303"/>
                <a:gd name="T45" fmla="*/ 64 h 303"/>
                <a:gd name="T46" fmla="*/ 178 w 303"/>
                <a:gd name="T47" fmla="*/ 56 h 303"/>
                <a:gd name="T48" fmla="*/ 126 w 303"/>
                <a:gd name="T49" fmla="*/ 26 h 303"/>
                <a:gd name="T50" fmla="*/ 123 w 303"/>
                <a:gd name="T51" fmla="*/ 25 h 303"/>
                <a:gd name="T52" fmla="*/ 118 w 303"/>
                <a:gd name="T53" fmla="*/ 27 h 303"/>
                <a:gd name="T54" fmla="*/ 77 w 303"/>
                <a:gd name="T55" fmla="*/ 60 h 303"/>
                <a:gd name="T56" fmla="*/ 77 w 303"/>
                <a:gd name="T57" fmla="*/ 61 h 303"/>
                <a:gd name="T58" fmla="*/ 76 w 303"/>
                <a:gd name="T59" fmla="*/ 61 h 303"/>
                <a:gd name="T60" fmla="*/ 66 w 303"/>
                <a:gd name="T61" fmla="*/ 58 h 303"/>
                <a:gd name="T62" fmla="*/ 56 w 303"/>
                <a:gd name="T63" fmla="*/ 55 h 303"/>
                <a:gd name="T64" fmla="*/ 56 w 303"/>
                <a:gd name="T65" fmla="*/ 55 h 303"/>
                <a:gd name="T66" fmla="*/ 37 w 303"/>
                <a:gd name="T67" fmla="*/ 5 h 303"/>
                <a:gd name="T68" fmla="*/ 30 w 303"/>
                <a:gd name="T69" fmla="*/ 0 h 303"/>
                <a:gd name="T70" fmla="*/ 0 w 303"/>
                <a:gd name="T71" fmla="*/ 0 h 303"/>
                <a:gd name="T72" fmla="*/ 0 w 303"/>
                <a:gd name="T73" fmla="*/ 142 h 303"/>
                <a:gd name="T74" fmla="*/ 113 w 303"/>
                <a:gd name="T75" fmla="*/ 18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03">
                  <a:moveTo>
                    <a:pt x="113" y="188"/>
                  </a:moveTo>
                  <a:cubicBezTo>
                    <a:pt x="114" y="189"/>
                    <a:pt x="114" y="189"/>
                    <a:pt x="114" y="189"/>
                  </a:cubicBezTo>
                  <a:cubicBezTo>
                    <a:pt x="116" y="191"/>
                    <a:pt x="116" y="191"/>
                    <a:pt x="116" y="191"/>
                  </a:cubicBezTo>
                  <a:cubicBezTo>
                    <a:pt x="145" y="221"/>
                    <a:pt x="161" y="261"/>
                    <a:pt x="161" y="303"/>
                  </a:cubicBezTo>
                  <a:cubicBezTo>
                    <a:pt x="303" y="303"/>
                    <a:pt x="303" y="303"/>
                    <a:pt x="303" y="303"/>
                  </a:cubicBezTo>
                  <a:cubicBezTo>
                    <a:pt x="303" y="273"/>
                    <a:pt x="303" y="273"/>
                    <a:pt x="303" y="273"/>
                  </a:cubicBezTo>
                  <a:cubicBezTo>
                    <a:pt x="303" y="270"/>
                    <a:pt x="301" y="267"/>
                    <a:pt x="298" y="266"/>
                  </a:cubicBezTo>
                  <a:cubicBezTo>
                    <a:pt x="248" y="247"/>
                    <a:pt x="248" y="247"/>
                    <a:pt x="248" y="247"/>
                  </a:cubicBezTo>
                  <a:cubicBezTo>
                    <a:pt x="248" y="247"/>
                    <a:pt x="248" y="247"/>
                    <a:pt x="248" y="247"/>
                  </a:cubicBezTo>
                  <a:cubicBezTo>
                    <a:pt x="245" y="237"/>
                    <a:pt x="245" y="237"/>
                    <a:pt x="245" y="237"/>
                  </a:cubicBezTo>
                  <a:cubicBezTo>
                    <a:pt x="242" y="227"/>
                    <a:pt x="242" y="227"/>
                    <a:pt x="242" y="227"/>
                  </a:cubicBezTo>
                  <a:cubicBezTo>
                    <a:pt x="242" y="227"/>
                    <a:pt x="242" y="226"/>
                    <a:pt x="242" y="226"/>
                  </a:cubicBezTo>
                  <a:cubicBezTo>
                    <a:pt x="276" y="185"/>
                    <a:pt x="276" y="185"/>
                    <a:pt x="276" y="185"/>
                  </a:cubicBezTo>
                  <a:cubicBezTo>
                    <a:pt x="278" y="183"/>
                    <a:pt x="279" y="179"/>
                    <a:pt x="277" y="177"/>
                  </a:cubicBezTo>
                  <a:cubicBezTo>
                    <a:pt x="247" y="125"/>
                    <a:pt x="247" y="125"/>
                    <a:pt x="247" y="125"/>
                  </a:cubicBezTo>
                  <a:cubicBezTo>
                    <a:pt x="245" y="122"/>
                    <a:pt x="243" y="121"/>
                    <a:pt x="240" y="121"/>
                  </a:cubicBezTo>
                  <a:cubicBezTo>
                    <a:pt x="186" y="130"/>
                    <a:pt x="186" y="130"/>
                    <a:pt x="186" y="130"/>
                  </a:cubicBezTo>
                  <a:cubicBezTo>
                    <a:pt x="186" y="130"/>
                    <a:pt x="186" y="130"/>
                    <a:pt x="186" y="130"/>
                  </a:cubicBezTo>
                  <a:cubicBezTo>
                    <a:pt x="179" y="124"/>
                    <a:pt x="179" y="124"/>
                    <a:pt x="179" y="124"/>
                  </a:cubicBezTo>
                  <a:cubicBezTo>
                    <a:pt x="173" y="117"/>
                    <a:pt x="173" y="117"/>
                    <a:pt x="173" y="117"/>
                  </a:cubicBezTo>
                  <a:cubicBezTo>
                    <a:pt x="173" y="117"/>
                    <a:pt x="173" y="117"/>
                    <a:pt x="173" y="117"/>
                  </a:cubicBezTo>
                  <a:cubicBezTo>
                    <a:pt x="173" y="117"/>
                    <a:pt x="173" y="117"/>
                    <a:pt x="173" y="117"/>
                  </a:cubicBezTo>
                  <a:cubicBezTo>
                    <a:pt x="182" y="64"/>
                    <a:pt x="182" y="64"/>
                    <a:pt x="182" y="64"/>
                  </a:cubicBezTo>
                  <a:cubicBezTo>
                    <a:pt x="182" y="61"/>
                    <a:pt x="181" y="58"/>
                    <a:pt x="178" y="56"/>
                  </a:cubicBezTo>
                  <a:cubicBezTo>
                    <a:pt x="126" y="26"/>
                    <a:pt x="126" y="26"/>
                    <a:pt x="126" y="26"/>
                  </a:cubicBezTo>
                  <a:cubicBezTo>
                    <a:pt x="125" y="25"/>
                    <a:pt x="124" y="25"/>
                    <a:pt x="123" y="25"/>
                  </a:cubicBezTo>
                  <a:cubicBezTo>
                    <a:pt x="122" y="25"/>
                    <a:pt x="120" y="25"/>
                    <a:pt x="118" y="27"/>
                  </a:cubicBezTo>
                  <a:cubicBezTo>
                    <a:pt x="77" y="60"/>
                    <a:pt x="77" y="60"/>
                    <a:pt x="77" y="60"/>
                  </a:cubicBezTo>
                  <a:cubicBezTo>
                    <a:pt x="77" y="61"/>
                    <a:pt x="77" y="61"/>
                    <a:pt x="77" y="61"/>
                  </a:cubicBezTo>
                  <a:cubicBezTo>
                    <a:pt x="76" y="61"/>
                    <a:pt x="76" y="61"/>
                    <a:pt x="76" y="61"/>
                  </a:cubicBezTo>
                  <a:cubicBezTo>
                    <a:pt x="66" y="58"/>
                    <a:pt x="66" y="58"/>
                    <a:pt x="66" y="58"/>
                  </a:cubicBezTo>
                  <a:cubicBezTo>
                    <a:pt x="56" y="55"/>
                    <a:pt x="56" y="55"/>
                    <a:pt x="56" y="55"/>
                  </a:cubicBezTo>
                  <a:cubicBezTo>
                    <a:pt x="56" y="55"/>
                    <a:pt x="56" y="55"/>
                    <a:pt x="56" y="55"/>
                  </a:cubicBezTo>
                  <a:cubicBezTo>
                    <a:pt x="37" y="5"/>
                    <a:pt x="37" y="5"/>
                    <a:pt x="37" y="5"/>
                  </a:cubicBezTo>
                  <a:cubicBezTo>
                    <a:pt x="36" y="2"/>
                    <a:pt x="33" y="0"/>
                    <a:pt x="30" y="0"/>
                  </a:cubicBezTo>
                  <a:cubicBezTo>
                    <a:pt x="0" y="0"/>
                    <a:pt x="0" y="0"/>
                    <a:pt x="0" y="0"/>
                  </a:cubicBezTo>
                  <a:cubicBezTo>
                    <a:pt x="0" y="142"/>
                    <a:pt x="0" y="142"/>
                    <a:pt x="0" y="142"/>
                  </a:cubicBezTo>
                  <a:cubicBezTo>
                    <a:pt x="43" y="142"/>
                    <a:pt x="83" y="158"/>
                    <a:pt x="113" y="188"/>
                  </a:cubicBezTo>
                  <a:close/>
                </a:path>
              </a:pathLst>
            </a:custGeom>
            <a:solidFill>
              <a:srgbClr val="FCFBF7"/>
            </a:solidFill>
            <a:ln w="6350">
              <a:solidFill>
                <a:srgbClr val="EA551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ln w="6350">
                  <a:noFill/>
                </a:ln>
                <a:solidFill>
                  <a:schemeClr val="bg1"/>
                </a:solidFill>
                <a:effectLst>
                  <a:innerShdw blurRad="63500" dist="50800" dir="16200000">
                    <a:prstClr val="black">
                      <a:alpha val="50000"/>
                    </a:prstClr>
                  </a:innerShdw>
                </a:effectLst>
                <a:latin typeface="Impact" panose="020B0806030902050204" pitchFamily="34" charset="0"/>
                <a:ea typeface="Microsoft YaHei" panose="020B0503020204020204" charset="-122"/>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smtClean="0">
                <a:hlinkClick r:id="rId1"/>
              </a:rPr>
              <a:t>www.soulunileaders.com</a:t>
            </a:r>
            <a:endParaRPr lang="en-IN" smtClean="0"/>
          </a:p>
          <a:p>
            <a:r>
              <a:rPr lang="en-US" smtClean="0"/>
              <a:t>Email: soul@soulunileaders.com </a:t>
            </a:r>
            <a:endParaRPr lang="en-US" smtClean="0"/>
          </a:p>
          <a:p>
            <a:r>
              <a:rPr lang="en-US" smtClean="0"/>
              <a:t>| Phone: +91 </a:t>
            </a:r>
            <a:r>
              <a:rPr lang="en-US" dirty="0" smtClean="0">
                <a:sym typeface="+mn-ea"/>
              </a:rPr>
              <a:t>7077769334</a:t>
            </a:r>
            <a:r>
              <a:rPr lang="en-US" smtClean="0"/>
              <a:t> |</a:t>
            </a:r>
            <a:endParaRPr lang="en-IN" dirty="0"/>
          </a:p>
        </p:txBody>
      </p:sp>
      <p:sp>
        <p:nvSpPr>
          <p:cNvPr id="3" name="Oval 2"/>
          <p:cNvSpPr>
            <a:spLocks noChangeArrowheads="1"/>
          </p:cNvSpPr>
          <p:nvPr/>
        </p:nvSpPr>
        <p:spPr bwMode="auto">
          <a:xfrm>
            <a:off x="3972227" y="1492156"/>
            <a:ext cx="3321358" cy="3321358"/>
          </a:xfrm>
          <a:prstGeom prst="ellipse">
            <a:avLst/>
          </a:prstGeom>
          <a:noFill/>
          <a:ln w="6350" cap="flat">
            <a:solidFill>
              <a:schemeClr val="tx1">
                <a:lumMod val="65000"/>
                <a:lumOff val="35000"/>
              </a:schemeClr>
            </a:solidFill>
            <a:prstDash val="dash"/>
            <a:miter lim="800000"/>
          </a:ln>
          <a:effectLst>
            <a:outerShdw blurRad="63500" sx="102000" sy="102000" algn="ctr" rotWithShape="0">
              <a:prstClr val="black">
                <a:alpha val="30000"/>
              </a:prstClr>
            </a:outerShdw>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4" name="Oval 3"/>
          <p:cNvSpPr>
            <a:spLocks noChangeArrowheads="1"/>
          </p:cNvSpPr>
          <p:nvPr/>
        </p:nvSpPr>
        <p:spPr bwMode="auto">
          <a:xfrm>
            <a:off x="4260445" y="1780374"/>
            <a:ext cx="2744924" cy="2744925"/>
          </a:xfrm>
          <a:prstGeom prst="ellipse">
            <a:avLst/>
          </a:prstGeom>
          <a:solidFill>
            <a:schemeClr val="bg1"/>
          </a:solidFill>
          <a:ln w="14288" cap="flat">
            <a:noFill/>
            <a:prstDash val="solid"/>
            <a:miter lim="800000"/>
          </a:ln>
          <a:effectLst>
            <a:outerShdw blurRad="63500" sx="102000" sy="102000" algn="ctr" rotWithShape="0">
              <a:prstClr val="black">
                <a:alpha val="20000"/>
              </a:prstClr>
            </a:outerShdw>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5" name="Freeform 4"/>
          <p:cNvSpPr/>
          <p:nvPr/>
        </p:nvSpPr>
        <p:spPr bwMode="auto">
          <a:xfrm>
            <a:off x="2660585" y="853912"/>
            <a:ext cx="869158" cy="394538"/>
          </a:xfrm>
          <a:custGeom>
            <a:avLst/>
            <a:gdLst>
              <a:gd name="T0" fmla="*/ 0 w 188"/>
              <a:gd name="T1" fmla="*/ 85 h 85"/>
              <a:gd name="T2" fmla="*/ 188 w 188"/>
              <a:gd name="T3" fmla="*/ 85 h 85"/>
              <a:gd name="T4" fmla="*/ 184 w 188"/>
              <a:gd name="T5" fmla="*/ 31 h 85"/>
              <a:gd name="T6" fmla="*/ 138 w 188"/>
              <a:gd name="T7" fmla="*/ 6 h 85"/>
              <a:gd name="T8" fmla="*/ 75 w 188"/>
              <a:gd name="T9" fmla="*/ 0 h 85"/>
              <a:gd name="T10" fmla="*/ 46 w 188"/>
              <a:gd name="T11" fmla="*/ 14 h 85"/>
              <a:gd name="T12" fmla="*/ 0 w 18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0" y="85"/>
                </a:moveTo>
                <a:cubicBezTo>
                  <a:pt x="188" y="85"/>
                  <a:pt x="188" y="85"/>
                  <a:pt x="188" y="85"/>
                </a:cubicBezTo>
                <a:cubicBezTo>
                  <a:pt x="184" y="31"/>
                  <a:pt x="184" y="31"/>
                  <a:pt x="184" y="31"/>
                </a:cubicBezTo>
                <a:cubicBezTo>
                  <a:pt x="138" y="6"/>
                  <a:pt x="138" y="6"/>
                  <a:pt x="138" y="6"/>
                </a:cubicBezTo>
                <a:cubicBezTo>
                  <a:pt x="75" y="0"/>
                  <a:pt x="75" y="0"/>
                  <a:pt x="75" y="0"/>
                </a:cubicBezTo>
                <a:cubicBezTo>
                  <a:pt x="46" y="14"/>
                  <a:pt x="46" y="14"/>
                  <a:pt x="46" y="14"/>
                </a:cubicBezTo>
                <a:cubicBezTo>
                  <a:pt x="46" y="14"/>
                  <a:pt x="10" y="54"/>
                  <a:pt x="0" y="85"/>
                </a:cubicBezTo>
                <a:close/>
              </a:path>
            </a:pathLst>
          </a:custGeom>
          <a:solidFill>
            <a:srgbClr val="015685"/>
          </a:solidFill>
          <a:ln w="14288" cap="flat">
            <a:noFill/>
            <a:prstDash val="solid"/>
            <a:miter lim="800000"/>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 name="Freeform 5"/>
          <p:cNvSpPr/>
          <p:nvPr/>
        </p:nvSpPr>
        <p:spPr bwMode="auto">
          <a:xfrm>
            <a:off x="7799354" y="853912"/>
            <a:ext cx="869158" cy="394538"/>
          </a:xfrm>
          <a:custGeom>
            <a:avLst/>
            <a:gdLst>
              <a:gd name="T0" fmla="*/ 188 w 188"/>
              <a:gd name="T1" fmla="*/ 85 h 85"/>
              <a:gd name="T2" fmla="*/ 0 w 188"/>
              <a:gd name="T3" fmla="*/ 85 h 85"/>
              <a:gd name="T4" fmla="*/ 4 w 188"/>
              <a:gd name="T5" fmla="*/ 31 h 85"/>
              <a:gd name="T6" fmla="*/ 50 w 188"/>
              <a:gd name="T7" fmla="*/ 6 h 85"/>
              <a:gd name="T8" fmla="*/ 112 w 188"/>
              <a:gd name="T9" fmla="*/ 0 h 85"/>
              <a:gd name="T10" fmla="*/ 141 w 188"/>
              <a:gd name="T11" fmla="*/ 14 h 85"/>
              <a:gd name="T12" fmla="*/ 188 w 18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188" y="85"/>
                </a:moveTo>
                <a:cubicBezTo>
                  <a:pt x="0" y="85"/>
                  <a:pt x="0" y="85"/>
                  <a:pt x="0" y="85"/>
                </a:cubicBezTo>
                <a:cubicBezTo>
                  <a:pt x="4" y="31"/>
                  <a:pt x="4" y="31"/>
                  <a:pt x="4" y="31"/>
                </a:cubicBezTo>
                <a:cubicBezTo>
                  <a:pt x="50" y="6"/>
                  <a:pt x="50" y="6"/>
                  <a:pt x="50" y="6"/>
                </a:cubicBezTo>
                <a:cubicBezTo>
                  <a:pt x="112" y="0"/>
                  <a:pt x="112" y="0"/>
                  <a:pt x="112" y="0"/>
                </a:cubicBezTo>
                <a:cubicBezTo>
                  <a:pt x="141" y="14"/>
                  <a:pt x="141" y="14"/>
                  <a:pt x="141" y="14"/>
                </a:cubicBezTo>
                <a:cubicBezTo>
                  <a:pt x="141" y="14"/>
                  <a:pt x="178" y="54"/>
                  <a:pt x="188" y="85"/>
                </a:cubicBezTo>
                <a:close/>
              </a:path>
            </a:pathLst>
          </a:custGeom>
          <a:solidFill>
            <a:srgbClr val="38906C"/>
          </a:solidFill>
          <a:ln w="14288" cap="flat">
            <a:noFill/>
            <a:prstDash val="solid"/>
            <a:miter lim="800000"/>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7" name="Freeform 6"/>
          <p:cNvSpPr/>
          <p:nvPr/>
        </p:nvSpPr>
        <p:spPr bwMode="auto">
          <a:xfrm>
            <a:off x="2660585" y="5027818"/>
            <a:ext cx="869158" cy="394538"/>
          </a:xfrm>
          <a:custGeom>
            <a:avLst/>
            <a:gdLst>
              <a:gd name="T0" fmla="*/ 0 w 188"/>
              <a:gd name="T1" fmla="*/ 0 h 85"/>
              <a:gd name="T2" fmla="*/ 188 w 188"/>
              <a:gd name="T3" fmla="*/ 0 h 85"/>
              <a:gd name="T4" fmla="*/ 184 w 188"/>
              <a:gd name="T5" fmla="*/ 54 h 85"/>
              <a:gd name="T6" fmla="*/ 138 w 188"/>
              <a:gd name="T7" fmla="*/ 79 h 85"/>
              <a:gd name="T8" fmla="*/ 75 w 188"/>
              <a:gd name="T9" fmla="*/ 85 h 85"/>
              <a:gd name="T10" fmla="*/ 46 w 188"/>
              <a:gd name="T11" fmla="*/ 71 h 85"/>
              <a:gd name="T12" fmla="*/ 0 w 18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0" y="0"/>
                </a:moveTo>
                <a:cubicBezTo>
                  <a:pt x="188" y="0"/>
                  <a:pt x="188" y="0"/>
                  <a:pt x="188" y="0"/>
                </a:cubicBezTo>
                <a:cubicBezTo>
                  <a:pt x="184" y="54"/>
                  <a:pt x="184" y="54"/>
                  <a:pt x="184" y="54"/>
                </a:cubicBezTo>
                <a:cubicBezTo>
                  <a:pt x="138" y="79"/>
                  <a:pt x="138" y="79"/>
                  <a:pt x="138" y="79"/>
                </a:cubicBezTo>
                <a:cubicBezTo>
                  <a:pt x="75" y="85"/>
                  <a:pt x="75" y="85"/>
                  <a:pt x="75" y="85"/>
                </a:cubicBezTo>
                <a:cubicBezTo>
                  <a:pt x="46" y="71"/>
                  <a:pt x="46" y="71"/>
                  <a:pt x="46" y="71"/>
                </a:cubicBezTo>
                <a:cubicBezTo>
                  <a:pt x="46" y="71"/>
                  <a:pt x="10" y="31"/>
                  <a:pt x="0" y="0"/>
                </a:cubicBezTo>
                <a:close/>
              </a:path>
            </a:pathLst>
          </a:custGeom>
          <a:solidFill>
            <a:srgbClr val="FE8D26"/>
          </a:solidFill>
          <a:ln w="14288" cap="flat">
            <a:noFill/>
            <a:prstDash val="solid"/>
            <a:miter lim="800000"/>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8" name="Freeform 7"/>
          <p:cNvSpPr/>
          <p:nvPr/>
        </p:nvSpPr>
        <p:spPr bwMode="auto">
          <a:xfrm>
            <a:off x="7799354" y="5027818"/>
            <a:ext cx="869158" cy="394538"/>
          </a:xfrm>
          <a:custGeom>
            <a:avLst/>
            <a:gdLst>
              <a:gd name="T0" fmla="*/ 188 w 188"/>
              <a:gd name="T1" fmla="*/ 0 h 85"/>
              <a:gd name="T2" fmla="*/ 0 w 188"/>
              <a:gd name="T3" fmla="*/ 0 h 85"/>
              <a:gd name="T4" fmla="*/ 4 w 188"/>
              <a:gd name="T5" fmla="*/ 54 h 85"/>
              <a:gd name="T6" fmla="*/ 50 w 188"/>
              <a:gd name="T7" fmla="*/ 79 h 85"/>
              <a:gd name="T8" fmla="*/ 112 w 188"/>
              <a:gd name="T9" fmla="*/ 85 h 85"/>
              <a:gd name="T10" fmla="*/ 141 w 188"/>
              <a:gd name="T11" fmla="*/ 71 h 85"/>
              <a:gd name="T12" fmla="*/ 188 w 18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188" y="0"/>
                </a:moveTo>
                <a:cubicBezTo>
                  <a:pt x="0" y="0"/>
                  <a:pt x="0" y="0"/>
                  <a:pt x="0" y="0"/>
                </a:cubicBezTo>
                <a:cubicBezTo>
                  <a:pt x="4" y="54"/>
                  <a:pt x="4" y="54"/>
                  <a:pt x="4" y="54"/>
                </a:cubicBezTo>
                <a:cubicBezTo>
                  <a:pt x="50" y="79"/>
                  <a:pt x="50" y="79"/>
                  <a:pt x="50" y="79"/>
                </a:cubicBezTo>
                <a:cubicBezTo>
                  <a:pt x="112" y="85"/>
                  <a:pt x="112" y="85"/>
                  <a:pt x="112" y="85"/>
                </a:cubicBezTo>
                <a:cubicBezTo>
                  <a:pt x="141" y="71"/>
                  <a:pt x="141" y="71"/>
                  <a:pt x="141" y="71"/>
                </a:cubicBezTo>
                <a:cubicBezTo>
                  <a:pt x="141" y="71"/>
                  <a:pt x="178" y="31"/>
                  <a:pt x="188" y="0"/>
                </a:cubicBezTo>
                <a:close/>
              </a:path>
            </a:pathLst>
          </a:custGeom>
          <a:solidFill>
            <a:srgbClr val="7C7C7C"/>
          </a:solidFill>
          <a:ln w="14288" cap="flat">
            <a:noFill/>
            <a:prstDash val="solid"/>
            <a:miter lim="800000"/>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9" name="TextBox 116"/>
          <p:cNvSpPr txBox="1"/>
          <p:nvPr/>
        </p:nvSpPr>
        <p:spPr>
          <a:xfrm>
            <a:off x="4260445" y="2537282"/>
            <a:ext cx="2676810" cy="123110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smtClean="0"/>
              <a:t>Data Analytics</a:t>
            </a:r>
            <a:endParaRPr lang="en-US" sz="4000" b="1" dirty="0"/>
          </a:p>
        </p:txBody>
      </p:sp>
      <p:sp>
        <p:nvSpPr>
          <p:cNvPr id="11" name="Freeform 10"/>
          <p:cNvSpPr/>
          <p:nvPr/>
        </p:nvSpPr>
        <p:spPr bwMode="auto">
          <a:xfrm>
            <a:off x="2873479" y="803130"/>
            <a:ext cx="2746146" cy="1712924"/>
          </a:xfrm>
          <a:custGeom>
            <a:avLst/>
            <a:gdLst>
              <a:gd name="T0" fmla="*/ 569 w 594"/>
              <a:gd name="T1" fmla="*/ 114 h 370"/>
              <a:gd name="T2" fmla="*/ 540 w 594"/>
              <a:gd name="T3" fmla="*/ 141 h 370"/>
              <a:gd name="T4" fmla="*/ 428 w 594"/>
              <a:gd name="T5" fmla="*/ 29 h 370"/>
              <a:gd name="T6" fmla="*/ 378 w 594"/>
              <a:gd name="T7" fmla="*/ 5 h 370"/>
              <a:gd name="T8" fmla="*/ 42 w 594"/>
              <a:gd name="T9" fmla="*/ 5 h 370"/>
              <a:gd name="T10" fmla="*/ 0 w 594"/>
              <a:gd name="T11" fmla="*/ 25 h 370"/>
              <a:gd name="T12" fmla="*/ 83 w 594"/>
              <a:gd name="T13" fmla="*/ 37 h 370"/>
              <a:gd name="T14" fmla="*/ 360 w 594"/>
              <a:gd name="T15" fmla="*/ 308 h 370"/>
              <a:gd name="T16" fmla="*/ 317 w 594"/>
              <a:gd name="T17" fmla="*/ 347 h 370"/>
              <a:gd name="T18" fmla="*/ 326 w 594"/>
              <a:gd name="T19" fmla="*/ 370 h 370"/>
              <a:gd name="T20" fmla="*/ 560 w 594"/>
              <a:gd name="T21" fmla="*/ 370 h 370"/>
              <a:gd name="T22" fmla="*/ 594 w 594"/>
              <a:gd name="T23" fmla="*/ 336 h 370"/>
              <a:gd name="T24" fmla="*/ 594 w 594"/>
              <a:gd name="T25" fmla="*/ 125 h 370"/>
              <a:gd name="T26" fmla="*/ 569 w 594"/>
              <a:gd name="T27" fmla="*/ 11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70">
                <a:moveTo>
                  <a:pt x="569" y="114"/>
                </a:moveTo>
                <a:cubicBezTo>
                  <a:pt x="540" y="141"/>
                  <a:pt x="540" y="141"/>
                  <a:pt x="540" y="141"/>
                </a:cubicBezTo>
                <a:cubicBezTo>
                  <a:pt x="428" y="29"/>
                  <a:pt x="428" y="29"/>
                  <a:pt x="428" y="29"/>
                </a:cubicBezTo>
                <a:cubicBezTo>
                  <a:pt x="428" y="29"/>
                  <a:pt x="408" y="4"/>
                  <a:pt x="378" y="5"/>
                </a:cubicBezTo>
                <a:cubicBezTo>
                  <a:pt x="348" y="6"/>
                  <a:pt x="42" y="5"/>
                  <a:pt x="42" y="5"/>
                </a:cubicBezTo>
                <a:cubicBezTo>
                  <a:pt x="42" y="5"/>
                  <a:pt x="14" y="4"/>
                  <a:pt x="0" y="25"/>
                </a:cubicBezTo>
                <a:cubicBezTo>
                  <a:pt x="0" y="25"/>
                  <a:pt x="43" y="0"/>
                  <a:pt x="83" y="37"/>
                </a:cubicBezTo>
                <a:cubicBezTo>
                  <a:pt x="122" y="73"/>
                  <a:pt x="360" y="308"/>
                  <a:pt x="360" y="308"/>
                </a:cubicBezTo>
                <a:cubicBezTo>
                  <a:pt x="317" y="347"/>
                  <a:pt x="317" y="347"/>
                  <a:pt x="317" y="347"/>
                </a:cubicBezTo>
                <a:cubicBezTo>
                  <a:pt x="304" y="359"/>
                  <a:pt x="308" y="370"/>
                  <a:pt x="326" y="370"/>
                </a:cubicBezTo>
                <a:cubicBezTo>
                  <a:pt x="560" y="370"/>
                  <a:pt x="560" y="370"/>
                  <a:pt x="560" y="370"/>
                </a:cubicBezTo>
                <a:cubicBezTo>
                  <a:pt x="579" y="370"/>
                  <a:pt x="594" y="354"/>
                  <a:pt x="594" y="336"/>
                </a:cubicBezTo>
                <a:cubicBezTo>
                  <a:pt x="594" y="125"/>
                  <a:pt x="594" y="125"/>
                  <a:pt x="594" y="125"/>
                </a:cubicBezTo>
                <a:cubicBezTo>
                  <a:pt x="594" y="106"/>
                  <a:pt x="583" y="101"/>
                  <a:pt x="569" y="114"/>
                </a:cubicBezTo>
                <a:close/>
              </a:path>
            </a:pathLst>
          </a:custGeom>
          <a:solidFill>
            <a:srgbClr val="016AA3"/>
          </a:solidFill>
          <a:ln w="14288"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2" name="Freeform 11"/>
          <p:cNvSpPr/>
          <p:nvPr/>
        </p:nvSpPr>
        <p:spPr bwMode="auto">
          <a:xfrm>
            <a:off x="5703611" y="803130"/>
            <a:ext cx="2752006" cy="1712924"/>
          </a:xfrm>
          <a:custGeom>
            <a:avLst/>
            <a:gdLst>
              <a:gd name="T0" fmla="*/ 25 w 595"/>
              <a:gd name="T1" fmla="*/ 114 h 370"/>
              <a:gd name="T2" fmla="*/ 54 w 595"/>
              <a:gd name="T3" fmla="*/ 141 h 370"/>
              <a:gd name="T4" fmla="*/ 166 w 595"/>
              <a:gd name="T5" fmla="*/ 29 h 370"/>
              <a:gd name="T6" fmla="*/ 216 w 595"/>
              <a:gd name="T7" fmla="*/ 5 h 370"/>
              <a:gd name="T8" fmla="*/ 553 w 595"/>
              <a:gd name="T9" fmla="*/ 5 h 370"/>
              <a:gd name="T10" fmla="*/ 595 w 595"/>
              <a:gd name="T11" fmla="*/ 25 h 370"/>
              <a:gd name="T12" fmla="*/ 512 w 595"/>
              <a:gd name="T13" fmla="*/ 37 h 370"/>
              <a:gd name="T14" fmla="*/ 235 w 595"/>
              <a:gd name="T15" fmla="*/ 308 h 370"/>
              <a:gd name="T16" fmla="*/ 277 w 595"/>
              <a:gd name="T17" fmla="*/ 347 h 370"/>
              <a:gd name="T18" fmla="*/ 268 w 595"/>
              <a:gd name="T19" fmla="*/ 370 h 370"/>
              <a:gd name="T20" fmla="*/ 34 w 595"/>
              <a:gd name="T21" fmla="*/ 370 h 370"/>
              <a:gd name="T22" fmla="*/ 0 w 595"/>
              <a:gd name="T23" fmla="*/ 336 h 370"/>
              <a:gd name="T24" fmla="*/ 0 w 595"/>
              <a:gd name="T25" fmla="*/ 125 h 370"/>
              <a:gd name="T26" fmla="*/ 25 w 595"/>
              <a:gd name="T27" fmla="*/ 11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370">
                <a:moveTo>
                  <a:pt x="25" y="114"/>
                </a:moveTo>
                <a:cubicBezTo>
                  <a:pt x="54" y="141"/>
                  <a:pt x="54" y="141"/>
                  <a:pt x="54" y="141"/>
                </a:cubicBezTo>
                <a:cubicBezTo>
                  <a:pt x="166" y="29"/>
                  <a:pt x="166" y="29"/>
                  <a:pt x="166" y="29"/>
                </a:cubicBezTo>
                <a:cubicBezTo>
                  <a:pt x="166" y="29"/>
                  <a:pt x="187" y="4"/>
                  <a:pt x="216" y="5"/>
                </a:cubicBezTo>
                <a:cubicBezTo>
                  <a:pt x="246" y="6"/>
                  <a:pt x="553" y="5"/>
                  <a:pt x="553" y="5"/>
                </a:cubicBezTo>
                <a:cubicBezTo>
                  <a:pt x="553" y="5"/>
                  <a:pt x="580" y="4"/>
                  <a:pt x="595" y="25"/>
                </a:cubicBezTo>
                <a:cubicBezTo>
                  <a:pt x="595" y="25"/>
                  <a:pt x="552" y="0"/>
                  <a:pt x="512" y="37"/>
                </a:cubicBezTo>
                <a:cubicBezTo>
                  <a:pt x="472" y="73"/>
                  <a:pt x="235" y="308"/>
                  <a:pt x="235" y="308"/>
                </a:cubicBezTo>
                <a:cubicBezTo>
                  <a:pt x="277" y="347"/>
                  <a:pt x="277" y="347"/>
                  <a:pt x="277" y="347"/>
                </a:cubicBezTo>
                <a:cubicBezTo>
                  <a:pt x="291" y="359"/>
                  <a:pt x="287" y="370"/>
                  <a:pt x="268" y="370"/>
                </a:cubicBezTo>
                <a:cubicBezTo>
                  <a:pt x="34" y="370"/>
                  <a:pt x="34" y="370"/>
                  <a:pt x="34" y="370"/>
                </a:cubicBezTo>
                <a:cubicBezTo>
                  <a:pt x="15" y="370"/>
                  <a:pt x="0" y="354"/>
                  <a:pt x="0" y="336"/>
                </a:cubicBezTo>
                <a:cubicBezTo>
                  <a:pt x="0" y="125"/>
                  <a:pt x="0" y="125"/>
                  <a:pt x="0" y="125"/>
                </a:cubicBezTo>
                <a:cubicBezTo>
                  <a:pt x="0" y="106"/>
                  <a:pt x="11" y="101"/>
                  <a:pt x="25" y="114"/>
                </a:cubicBezTo>
                <a:close/>
              </a:path>
            </a:pathLst>
          </a:custGeom>
          <a:solidFill>
            <a:srgbClr val="46B688"/>
          </a:solidFill>
          <a:ln w="14288" cap="flat">
            <a:noFill/>
            <a:prstDash val="solid"/>
            <a:miter lim="800000"/>
          </a:ln>
          <a:effectLst>
            <a:outerShdw blurRad="50800" dist="38100" dir="5400000" algn="t" rotWithShape="0">
              <a:prstClr val="black">
                <a:alpha val="40000"/>
              </a:prstClr>
            </a:outerShdw>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3" name="Freeform 12"/>
          <p:cNvSpPr/>
          <p:nvPr/>
        </p:nvSpPr>
        <p:spPr bwMode="auto">
          <a:xfrm>
            <a:off x="2873479" y="3760216"/>
            <a:ext cx="2746146" cy="1712924"/>
          </a:xfrm>
          <a:custGeom>
            <a:avLst/>
            <a:gdLst>
              <a:gd name="T0" fmla="*/ 569 w 594"/>
              <a:gd name="T1" fmla="*/ 256 h 370"/>
              <a:gd name="T2" fmla="*/ 540 w 594"/>
              <a:gd name="T3" fmla="*/ 229 h 370"/>
              <a:gd name="T4" fmla="*/ 428 w 594"/>
              <a:gd name="T5" fmla="*/ 341 h 370"/>
              <a:gd name="T6" fmla="*/ 378 w 594"/>
              <a:gd name="T7" fmla="*/ 364 h 370"/>
              <a:gd name="T8" fmla="*/ 42 w 594"/>
              <a:gd name="T9" fmla="*/ 364 h 370"/>
              <a:gd name="T10" fmla="*/ 0 w 594"/>
              <a:gd name="T11" fmla="*/ 345 h 370"/>
              <a:gd name="T12" fmla="*/ 83 w 594"/>
              <a:gd name="T13" fmla="*/ 333 h 370"/>
              <a:gd name="T14" fmla="*/ 360 w 594"/>
              <a:gd name="T15" fmla="*/ 62 h 370"/>
              <a:gd name="T16" fmla="*/ 317 w 594"/>
              <a:gd name="T17" fmla="*/ 23 h 370"/>
              <a:gd name="T18" fmla="*/ 326 w 594"/>
              <a:gd name="T19" fmla="*/ 0 h 370"/>
              <a:gd name="T20" fmla="*/ 560 w 594"/>
              <a:gd name="T21" fmla="*/ 0 h 370"/>
              <a:gd name="T22" fmla="*/ 594 w 594"/>
              <a:gd name="T23" fmla="*/ 34 h 370"/>
              <a:gd name="T24" fmla="*/ 594 w 594"/>
              <a:gd name="T25" fmla="*/ 245 h 370"/>
              <a:gd name="T26" fmla="*/ 569 w 594"/>
              <a:gd name="T27" fmla="*/ 25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70">
                <a:moveTo>
                  <a:pt x="569" y="256"/>
                </a:moveTo>
                <a:cubicBezTo>
                  <a:pt x="540" y="229"/>
                  <a:pt x="540" y="229"/>
                  <a:pt x="540" y="229"/>
                </a:cubicBezTo>
                <a:cubicBezTo>
                  <a:pt x="428" y="341"/>
                  <a:pt x="428" y="341"/>
                  <a:pt x="428" y="341"/>
                </a:cubicBezTo>
                <a:cubicBezTo>
                  <a:pt x="428" y="341"/>
                  <a:pt x="408" y="365"/>
                  <a:pt x="378" y="364"/>
                </a:cubicBezTo>
                <a:cubicBezTo>
                  <a:pt x="348" y="363"/>
                  <a:pt x="42" y="364"/>
                  <a:pt x="42" y="364"/>
                </a:cubicBezTo>
                <a:cubicBezTo>
                  <a:pt x="42" y="364"/>
                  <a:pt x="14" y="365"/>
                  <a:pt x="0" y="345"/>
                </a:cubicBezTo>
                <a:cubicBezTo>
                  <a:pt x="0" y="345"/>
                  <a:pt x="43" y="370"/>
                  <a:pt x="83" y="333"/>
                </a:cubicBezTo>
                <a:cubicBezTo>
                  <a:pt x="122" y="296"/>
                  <a:pt x="360" y="62"/>
                  <a:pt x="360" y="62"/>
                </a:cubicBezTo>
                <a:cubicBezTo>
                  <a:pt x="317" y="23"/>
                  <a:pt x="317" y="23"/>
                  <a:pt x="317" y="23"/>
                </a:cubicBezTo>
                <a:cubicBezTo>
                  <a:pt x="304" y="10"/>
                  <a:pt x="308" y="0"/>
                  <a:pt x="326" y="0"/>
                </a:cubicBezTo>
                <a:cubicBezTo>
                  <a:pt x="560" y="0"/>
                  <a:pt x="560" y="0"/>
                  <a:pt x="560" y="0"/>
                </a:cubicBezTo>
                <a:cubicBezTo>
                  <a:pt x="579" y="0"/>
                  <a:pt x="594" y="15"/>
                  <a:pt x="594" y="34"/>
                </a:cubicBezTo>
                <a:cubicBezTo>
                  <a:pt x="594" y="245"/>
                  <a:pt x="594" y="245"/>
                  <a:pt x="594" y="245"/>
                </a:cubicBezTo>
                <a:cubicBezTo>
                  <a:pt x="594" y="263"/>
                  <a:pt x="583" y="268"/>
                  <a:pt x="569" y="256"/>
                </a:cubicBezTo>
                <a:close/>
              </a:path>
            </a:pathLst>
          </a:custGeom>
          <a:solidFill>
            <a:srgbClr val="FEA34F"/>
          </a:solidFill>
          <a:ln w="14288" cap="flat">
            <a:noFill/>
            <a:prstDash val="solid"/>
            <a:miter lim="800000"/>
          </a:ln>
          <a:effectLst>
            <a:outerShdw blurRad="50800" dist="38100" dir="16200000" rotWithShape="0">
              <a:prstClr val="black">
                <a:alpha val="40000"/>
              </a:prstClr>
            </a:outerShdw>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4" name="Freeform 13"/>
          <p:cNvSpPr/>
          <p:nvPr/>
        </p:nvSpPr>
        <p:spPr bwMode="auto">
          <a:xfrm>
            <a:off x="5703611" y="3760216"/>
            <a:ext cx="2752006" cy="1712924"/>
          </a:xfrm>
          <a:custGeom>
            <a:avLst/>
            <a:gdLst>
              <a:gd name="T0" fmla="*/ 25 w 595"/>
              <a:gd name="T1" fmla="*/ 256 h 370"/>
              <a:gd name="T2" fmla="*/ 54 w 595"/>
              <a:gd name="T3" fmla="*/ 229 h 370"/>
              <a:gd name="T4" fmla="*/ 166 w 595"/>
              <a:gd name="T5" fmla="*/ 341 h 370"/>
              <a:gd name="T6" fmla="*/ 216 w 595"/>
              <a:gd name="T7" fmla="*/ 364 h 370"/>
              <a:gd name="T8" fmla="*/ 553 w 595"/>
              <a:gd name="T9" fmla="*/ 364 h 370"/>
              <a:gd name="T10" fmla="*/ 595 w 595"/>
              <a:gd name="T11" fmla="*/ 345 h 370"/>
              <a:gd name="T12" fmla="*/ 512 w 595"/>
              <a:gd name="T13" fmla="*/ 333 h 370"/>
              <a:gd name="T14" fmla="*/ 235 w 595"/>
              <a:gd name="T15" fmla="*/ 62 h 370"/>
              <a:gd name="T16" fmla="*/ 277 w 595"/>
              <a:gd name="T17" fmla="*/ 23 h 370"/>
              <a:gd name="T18" fmla="*/ 268 w 595"/>
              <a:gd name="T19" fmla="*/ 0 h 370"/>
              <a:gd name="T20" fmla="*/ 34 w 595"/>
              <a:gd name="T21" fmla="*/ 0 h 370"/>
              <a:gd name="T22" fmla="*/ 0 w 595"/>
              <a:gd name="T23" fmla="*/ 34 h 370"/>
              <a:gd name="T24" fmla="*/ 0 w 595"/>
              <a:gd name="T25" fmla="*/ 245 h 370"/>
              <a:gd name="T26" fmla="*/ 25 w 595"/>
              <a:gd name="T27" fmla="*/ 25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370">
                <a:moveTo>
                  <a:pt x="25" y="256"/>
                </a:moveTo>
                <a:cubicBezTo>
                  <a:pt x="54" y="229"/>
                  <a:pt x="54" y="229"/>
                  <a:pt x="54" y="229"/>
                </a:cubicBezTo>
                <a:cubicBezTo>
                  <a:pt x="166" y="341"/>
                  <a:pt x="166" y="341"/>
                  <a:pt x="166" y="341"/>
                </a:cubicBezTo>
                <a:cubicBezTo>
                  <a:pt x="166" y="341"/>
                  <a:pt x="187" y="365"/>
                  <a:pt x="216" y="364"/>
                </a:cubicBezTo>
                <a:cubicBezTo>
                  <a:pt x="246" y="363"/>
                  <a:pt x="553" y="364"/>
                  <a:pt x="553" y="364"/>
                </a:cubicBezTo>
                <a:cubicBezTo>
                  <a:pt x="553" y="364"/>
                  <a:pt x="580" y="365"/>
                  <a:pt x="595" y="345"/>
                </a:cubicBezTo>
                <a:cubicBezTo>
                  <a:pt x="595" y="345"/>
                  <a:pt x="552" y="370"/>
                  <a:pt x="512" y="333"/>
                </a:cubicBezTo>
                <a:cubicBezTo>
                  <a:pt x="472" y="296"/>
                  <a:pt x="235" y="62"/>
                  <a:pt x="235" y="62"/>
                </a:cubicBezTo>
                <a:cubicBezTo>
                  <a:pt x="277" y="23"/>
                  <a:pt x="277" y="23"/>
                  <a:pt x="277" y="23"/>
                </a:cubicBezTo>
                <a:cubicBezTo>
                  <a:pt x="291" y="10"/>
                  <a:pt x="287" y="0"/>
                  <a:pt x="268" y="0"/>
                </a:cubicBezTo>
                <a:cubicBezTo>
                  <a:pt x="34" y="0"/>
                  <a:pt x="34" y="0"/>
                  <a:pt x="34" y="0"/>
                </a:cubicBezTo>
                <a:cubicBezTo>
                  <a:pt x="15" y="0"/>
                  <a:pt x="0" y="15"/>
                  <a:pt x="0" y="34"/>
                </a:cubicBezTo>
                <a:cubicBezTo>
                  <a:pt x="0" y="245"/>
                  <a:pt x="0" y="245"/>
                  <a:pt x="0" y="245"/>
                </a:cubicBezTo>
                <a:cubicBezTo>
                  <a:pt x="0" y="263"/>
                  <a:pt x="11" y="268"/>
                  <a:pt x="25" y="256"/>
                </a:cubicBezTo>
                <a:close/>
              </a:path>
            </a:pathLst>
          </a:custGeom>
          <a:solidFill>
            <a:srgbClr val="AAAAAA"/>
          </a:solidFill>
          <a:ln w="14288" cap="flat">
            <a:noFill/>
            <a:prstDash val="solid"/>
            <a:miter lim="800000"/>
          </a:ln>
          <a:effectLst>
            <a:outerShdw blurRad="50800" dist="38100" dir="16200000" rotWithShape="0">
              <a:prstClr val="black">
                <a:alpha val="40000"/>
              </a:prstClr>
            </a:outerShdw>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54" name="Rectangle 53"/>
          <p:cNvSpPr/>
          <p:nvPr/>
        </p:nvSpPr>
        <p:spPr>
          <a:xfrm>
            <a:off x="11264900" y="-13970"/>
            <a:ext cx="927100" cy="60845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r>
              <a:rPr lang="en-IN" sz="2800" dirty="0" smtClean="0">
                <a:solidFill>
                  <a:schemeClr val="tx1"/>
                </a:solidFill>
                <a:latin typeface="Times New Roman" panose="02020603050405020304" pitchFamily="18" charset="0"/>
                <a:cs typeface="Times New Roman" panose="02020603050405020304" pitchFamily="18" charset="0"/>
                <a:sym typeface="+mn-ea"/>
              </a:rPr>
              <a:t>Data Analytics</a:t>
            </a:r>
            <a:endParaRPr lang="en-IN" sz="2800" dirty="0" smtClean="0">
              <a:solidFill>
                <a:schemeClr val="tx1"/>
              </a:solidFill>
              <a:latin typeface="Times New Roman" panose="02020603050405020304" pitchFamily="18" charset="0"/>
              <a:cs typeface="Times New Roman" panose="02020603050405020304" pitchFamily="18" charset="0"/>
              <a:sym typeface="+mn-ea"/>
            </a:endParaRPr>
          </a:p>
        </p:txBody>
      </p:sp>
      <p:grpSp>
        <p:nvGrpSpPr>
          <p:cNvPr id="55" name="Group 54"/>
          <p:cNvGrpSpPr/>
          <p:nvPr/>
        </p:nvGrpSpPr>
        <p:grpSpPr>
          <a:xfrm>
            <a:off x="125367" y="3753306"/>
            <a:ext cx="3435338" cy="1101845"/>
            <a:chOff x="111278" y="4467844"/>
            <a:chExt cx="2792191" cy="895562"/>
          </a:xfrm>
        </p:grpSpPr>
        <p:sp>
          <p:nvSpPr>
            <p:cNvPr id="56" name="TextBox 258"/>
            <p:cNvSpPr txBox="1"/>
            <p:nvPr/>
          </p:nvSpPr>
          <p:spPr>
            <a:xfrm>
              <a:off x="117673" y="4913125"/>
              <a:ext cx="2785796" cy="45028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rPr>
                <a:t>Data Visualization </a:t>
              </a:r>
              <a:endParaRPr kumimoji="0" lang="en-US"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57" name="TextBox 268"/>
            <p:cNvSpPr txBox="1"/>
            <p:nvPr/>
          </p:nvSpPr>
          <p:spPr>
            <a:xfrm>
              <a:off x="111278" y="4467844"/>
              <a:ext cx="2792190" cy="60024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Dashboarding &amp; Business Intelligence</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Real time Visualization</a:t>
              </a:r>
              <a:endPar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Embedded Analytics in Reports</a:t>
              </a:r>
              <a:endPar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8" name="Group 57"/>
          <p:cNvGrpSpPr/>
          <p:nvPr/>
        </p:nvGrpSpPr>
        <p:grpSpPr>
          <a:xfrm>
            <a:off x="125367" y="1191549"/>
            <a:ext cx="3558643" cy="1311446"/>
            <a:chOff x="518148" y="2319128"/>
            <a:chExt cx="2798584" cy="1065923"/>
          </a:xfrm>
        </p:grpSpPr>
        <p:sp>
          <p:nvSpPr>
            <p:cNvPr id="59" name="TextBox 246"/>
            <p:cNvSpPr txBox="1"/>
            <p:nvPr/>
          </p:nvSpPr>
          <p:spPr>
            <a:xfrm>
              <a:off x="518148" y="2319128"/>
              <a:ext cx="2798584" cy="45005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en-US"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Architecture</a:t>
              </a:r>
              <a:endParaRPr kumimoji="0" lang="en-IN" altLang="en-US"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60" name="TextBox 267"/>
            <p:cNvSpPr txBox="1"/>
            <p:nvPr/>
          </p:nvSpPr>
          <p:spPr>
            <a:xfrm>
              <a:off x="524541" y="2934996"/>
              <a:ext cx="2792190" cy="45005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smtClean="0">
                  <a:ln>
                    <a:noFill/>
                  </a:ln>
                  <a:solidFill>
                    <a:prstClr val="black"/>
                  </a:solidFill>
                  <a:effectLst/>
                  <a:uLnTx/>
                  <a:uFillTx/>
                  <a:latin typeface="Calibri" panose="020F0502020204030204"/>
                  <a:ea typeface="+mn-ea"/>
                  <a:cs typeface="+mn-cs"/>
                </a:rPr>
                <a:t>Multi Cloud &amp; Hybrid architecture</a:t>
              </a:r>
              <a:endParaRPr kumimoji="0" lang="en-IN"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smtClean="0">
                  <a:ln>
                    <a:noFill/>
                  </a:ln>
                  <a:solidFill>
                    <a:prstClr val="black"/>
                  </a:solidFill>
                  <a:effectLst/>
                  <a:uLnTx/>
                  <a:uFillTx/>
                  <a:latin typeface="Calibri" panose="020F0502020204030204"/>
                  <a:ea typeface="+mn-ea"/>
                  <a:cs typeface="+mn-cs"/>
                </a:rPr>
                <a:t>Data Modelling (Mesh / Fabric/ Vault)</a:t>
              </a:r>
              <a:endParaRPr kumimoji="0" lang="en-IN"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smtClean="0">
                  <a:ln>
                    <a:noFill/>
                  </a:ln>
                  <a:solidFill>
                    <a:prstClr val="black"/>
                  </a:solidFill>
                  <a:effectLst/>
                  <a:uLnTx/>
                  <a:uFillTx/>
                  <a:latin typeface="Calibri" panose="020F0502020204030204"/>
                  <a:ea typeface="+mn-ea"/>
                  <a:cs typeface="+mn-cs"/>
                </a:rPr>
                <a:t>Real Time Data Movement</a:t>
              </a:r>
              <a:endParaRPr kumimoji="0" lang="en-IN"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grpSp>
      <p:grpSp>
        <p:nvGrpSpPr>
          <p:cNvPr id="61" name="Group 60"/>
          <p:cNvGrpSpPr/>
          <p:nvPr/>
        </p:nvGrpSpPr>
        <p:grpSpPr>
          <a:xfrm>
            <a:off x="7697242" y="3852519"/>
            <a:ext cx="3627055" cy="1079273"/>
            <a:chOff x="6152696" y="4481921"/>
            <a:chExt cx="2948015" cy="877216"/>
          </a:xfrm>
        </p:grpSpPr>
        <p:sp>
          <p:nvSpPr>
            <p:cNvPr id="62" name="TextBox 265"/>
            <p:cNvSpPr txBox="1"/>
            <p:nvPr/>
          </p:nvSpPr>
          <p:spPr>
            <a:xfrm>
              <a:off x="6152696" y="4909082"/>
              <a:ext cx="2948015" cy="45005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rPr>
                <a:t>Data </a:t>
              </a:r>
              <a:r>
                <a:rPr kumimoji="0" lang="en-IN" altLang="en-US" sz="36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rPr>
                <a:t>Science</a:t>
              </a:r>
              <a:r>
                <a:rPr kumimoji="0" lang="en-US" sz="36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rPr>
                <a:t> </a:t>
              </a:r>
              <a:endParaRPr kumimoji="0" lang="en-US"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63" name="TextBox 276"/>
            <p:cNvSpPr txBox="1"/>
            <p:nvPr/>
          </p:nvSpPr>
          <p:spPr>
            <a:xfrm>
              <a:off x="6204132" y="4481921"/>
              <a:ext cx="2666053" cy="45005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Adavanced Analytis Strategy &amp; Roadmap</a:t>
              </a:r>
              <a:endPar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Augmentation</a:t>
              </a:r>
              <a:endPar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Cognitive. AI, chatbot &amp; NLP</a:t>
              </a:r>
              <a:endPar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 name="Group 63"/>
          <p:cNvGrpSpPr/>
          <p:nvPr/>
        </p:nvGrpSpPr>
        <p:grpSpPr>
          <a:xfrm>
            <a:off x="7760519" y="1191549"/>
            <a:ext cx="4431480" cy="1681015"/>
            <a:chOff x="6204131" y="2319128"/>
            <a:chExt cx="3601841" cy="1366305"/>
          </a:xfrm>
        </p:grpSpPr>
        <p:sp>
          <p:nvSpPr>
            <p:cNvPr id="65" name="TextBox 262"/>
            <p:cNvSpPr txBox="1"/>
            <p:nvPr/>
          </p:nvSpPr>
          <p:spPr>
            <a:xfrm>
              <a:off x="6204133" y="2319128"/>
              <a:ext cx="3601839" cy="45005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rPr>
                <a:t>Data </a:t>
              </a:r>
              <a:r>
                <a:rPr kumimoji="0" lang="en-IN" altLang="en-US" sz="36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rPr>
                <a:t>Management</a:t>
              </a:r>
              <a:endParaRPr kumimoji="0" lang="en-IN" altLang="en-US" sz="36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endParaRPr>
            </a:p>
          </p:txBody>
        </p:sp>
        <p:sp>
          <p:nvSpPr>
            <p:cNvPr id="66" name="TextBox 280"/>
            <p:cNvSpPr txBox="1"/>
            <p:nvPr/>
          </p:nvSpPr>
          <p:spPr>
            <a:xfrm>
              <a:off x="6204131" y="2934996"/>
              <a:ext cx="2666056" cy="75043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Big Data </a:t>
              </a:r>
              <a:r>
                <a:rPr kumimoji="0" lang="en-IN" alt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Processing</a:t>
              </a: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Data </a:t>
              </a:r>
              <a:r>
                <a:rPr kumimoji="0" lang="en-IN" alt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Pipeline &amp; Integration</a:t>
              </a: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Data </a:t>
              </a:r>
              <a:r>
                <a:rPr kumimoji="0" lang="en-IN" alt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Quality, MDM &amp; Governance</a:t>
              </a: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Data </a:t>
              </a:r>
              <a:r>
                <a:rPr kumimoji="0" lang="en-IN" alt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mn-ea"/>
                </a:rPr>
                <a:t>Lineage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 Virtualization</a:t>
              </a:r>
              <a:endParaRPr kumimoji="0" lang="en-IN"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smtClean="0">
                <a:hlinkClick r:id="rId1"/>
              </a:rPr>
              <a:t>www.soulunileaders.com</a:t>
            </a:r>
            <a:endParaRPr lang="en-IN" smtClean="0"/>
          </a:p>
          <a:p>
            <a:r>
              <a:rPr lang="en-US" smtClean="0"/>
              <a:t>Email: soul@soulunileaders.com </a:t>
            </a:r>
            <a:endParaRPr lang="en-US" smtClean="0"/>
          </a:p>
          <a:p>
            <a:r>
              <a:rPr lang="en-US" smtClean="0"/>
              <a:t>| Phone: +91 </a:t>
            </a:r>
            <a:r>
              <a:rPr lang="en-US" dirty="0" smtClean="0">
                <a:sym typeface="+mn-ea"/>
              </a:rPr>
              <a:t>7077769334</a:t>
            </a:r>
            <a:r>
              <a:rPr lang="en-US" smtClean="0"/>
              <a:t> |</a:t>
            </a:r>
            <a:endParaRPr lang="en-IN" dirty="0"/>
          </a:p>
        </p:txBody>
      </p:sp>
      <p:grpSp>
        <p:nvGrpSpPr>
          <p:cNvPr id="7" name="Group 6"/>
          <p:cNvGrpSpPr/>
          <p:nvPr/>
        </p:nvGrpSpPr>
        <p:grpSpPr>
          <a:xfrm>
            <a:off x="3165187" y="3861769"/>
            <a:ext cx="2990519" cy="1922780"/>
            <a:chOff x="3076704" y="4418175"/>
            <a:chExt cx="3300730" cy="1922780"/>
          </a:xfrm>
        </p:grpSpPr>
        <p:sp>
          <p:nvSpPr>
            <p:cNvPr id="62" name="Rectangle 61"/>
            <p:cNvSpPr>
              <a:spLocks noChangeArrowheads="1"/>
            </p:cNvSpPr>
            <p:nvPr/>
          </p:nvSpPr>
          <p:spPr bwMode="auto">
            <a:xfrm>
              <a:off x="3076704" y="4418175"/>
              <a:ext cx="3300730" cy="288290"/>
            </a:xfrm>
            <a:prstGeom prst="rect">
              <a:avLst/>
            </a:prstGeom>
            <a:solidFill>
              <a:schemeClr val="accent1"/>
            </a:solidFill>
            <a:ln w="9525">
              <a:noFill/>
              <a:round/>
            </a:ln>
            <a:effectLst/>
          </p:spPr>
          <p:txBody>
            <a:bodyPr wrap="none" lIns="91356" tIns="45718" rIns="91356" bIns="45718"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hangingPunct="0">
                <a:defRPr/>
              </a:pPr>
              <a:r>
                <a:rPr lang="en-US" sz="1600" kern="0" dirty="0">
                  <a:solidFill>
                    <a:srgbClr val="FEFDFD"/>
                  </a:solidFill>
                  <a:latin typeface="Calibri" panose="020F0502020204030204" pitchFamily="34" charset="0"/>
                  <a:cs typeface="Calibri" panose="020F0502020204030204" pitchFamily="34" charset="0"/>
                </a:rPr>
                <a:t>A</a:t>
              </a:r>
              <a:r>
                <a:rPr lang="en-IN" altLang="en-US" sz="1600" kern="0" dirty="0">
                  <a:solidFill>
                    <a:srgbClr val="FEFDFD"/>
                  </a:solidFill>
                  <a:latin typeface="Calibri" panose="020F0502020204030204" pitchFamily="34" charset="0"/>
                  <a:cs typeface="Calibri" panose="020F0502020204030204" pitchFamily="34" charset="0"/>
                </a:rPr>
                <a:t>zure</a:t>
              </a:r>
              <a:r>
                <a:rPr lang="en-US" sz="1600" kern="0" dirty="0">
                  <a:solidFill>
                    <a:srgbClr val="FEFDFD"/>
                  </a:solidFill>
                  <a:latin typeface="Calibri" panose="020F0502020204030204" pitchFamily="34" charset="0"/>
                  <a:cs typeface="Calibri" panose="020F0502020204030204" pitchFamily="34" charset="0"/>
                </a:rPr>
                <a:t> Readiness</a:t>
              </a:r>
              <a:endParaRPr lang="en-US" sz="1600" kern="0" dirty="0">
                <a:solidFill>
                  <a:srgbClr val="FEFDFD"/>
                </a:solidFill>
                <a:latin typeface="Calibri" panose="020F0502020204030204" pitchFamily="34" charset="0"/>
                <a:cs typeface="Calibri" panose="020F0502020204030204" pitchFamily="34" charset="0"/>
              </a:endParaRPr>
            </a:p>
          </p:txBody>
        </p:sp>
        <p:sp>
          <p:nvSpPr>
            <p:cNvPr id="63" name="Rectangle 62"/>
            <p:cNvSpPr/>
            <p:nvPr/>
          </p:nvSpPr>
          <p:spPr bwMode="auto">
            <a:xfrm>
              <a:off x="3076704" y="4830925"/>
              <a:ext cx="3300730" cy="151003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356" tIns="45718" rIns="91356" bIns="45718"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defTabSz="913765" fontAlgn="base">
                <a:buClr>
                  <a:prstClr val="black"/>
                </a:buClr>
                <a:buFont typeface="Wingdings" panose="05000000000000000000" pitchFamily="2" charset="2"/>
                <a:buChar char="§"/>
                <a:tabLst>
                  <a:tab pos="976630" algn="l"/>
                  <a:tab pos="2511425" algn="l"/>
                </a:tabLst>
                <a:defRPr/>
              </a:pPr>
              <a:r>
                <a:rPr lang="en-IN" altLang="en-US" sz="1400" kern="0" dirty="0">
                  <a:solidFill>
                    <a:schemeClr val="tx2"/>
                  </a:solidFill>
                  <a:latin typeface="Calibri" panose="020F0502020204030204" pitchFamily="34" charset="0"/>
                  <a:cs typeface="Calibri" panose="020F0502020204030204" pitchFamily="34" charset="0"/>
                </a:rPr>
                <a:t>Resources with skills in multiple Azure Services</a:t>
              </a:r>
              <a:endParaRPr lang="en-US" sz="1400" kern="0" dirty="0">
                <a:solidFill>
                  <a:schemeClr val="tx2"/>
                </a:solidFill>
                <a:latin typeface="Calibri" panose="020F0502020204030204" pitchFamily="34" charset="0"/>
                <a:cs typeface="Calibri" panose="020F0502020204030204" pitchFamily="34" charset="0"/>
              </a:endParaRPr>
            </a:p>
            <a:p>
              <a:pPr marL="171450" indent="-171450" defTabSz="913765" fontAlgn="base">
                <a:buClr>
                  <a:prstClr val="black"/>
                </a:buClr>
                <a:buFont typeface="Wingdings" panose="05000000000000000000" pitchFamily="2" charset="2"/>
                <a:buChar char="§"/>
                <a:tabLst>
                  <a:tab pos="976630" algn="l"/>
                  <a:tab pos="2511425" algn="l"/>
                </a:tabLst>
                <a:defRPr/>
              </a:pPr>
              <a:r>
                <a:rPr lang="en-US" sz="1400" kern="0" dirty="0">
                  <a:solidFill>
                    <a:schemeClr val="tx2"/>
                  </a:solidFill>
                  <a:latin typeface="Calibri" panose="020F0502020204030204" pitchFamily="34" charset="0"/>
                  <a:cs typeface="Calibri" panose="020F0502020204030204" pitchFamily="34" charset="0"/>
                </a:rPr>
                <a:t>Design &amp; development of applications</a:t>
              </a:r>
              <a:endParaRPr lang="en-US" sz="1400" kern="0" dirty="0">
                <a:solidFill>
                  <a:schemeClr val="tx2"/>
                </a:solidFill>
                <a:latin typeface="Calibri" panose="020F0502020204030204" pitchFamily="34" charset="0"/>
                <a:cs typeface="Calibri" panose="020F0502020204030204" pitchFamily="34" charset="0"/>
              </a:endParaRPr>
            </a:p>
            <a:p>
              <a:pPr marL="171450" indent="-171450" defTabSz="913765" fontAlgn="base">
                <a:buClr>
                  <a:prstClr val="black"/>
                </a:buClr>
                <a:buFont typeface="Wingdings" panose="05000000000000000000" pitchFamily="2" charset="2"/>
                <a:buChar char="§"/>
                <a:tabLst>
                  <a:tab pos="976630" algn="l"/>
                  <a:tab pos="2511425" algn="l"/>
                </a:tabLst>
                <a:defRPr/>
              </a:pPr>
              <a:r>
                <a:rPr lang="en-US" sz="1400" kern="0" dirty="0">
                  <a:solidFill>
                    <a:schemeClr val="tx2"/>
                  </a:solidFill>
                  <a:latin typeface="Calibri" panose="020F0502020204030204" pitchFamily="34" charset="0"/>
                  <a:cs typeface="Calibri" panose="020F0502020204030204" pitchFamily="34" charset="0"/>
                </a:rPr>
                <a:t>Integration with other </a:t>
              </a:r>
              <a:r>
                <a:rPr lang="en-IN" altLang="en-US" sz="1400" kern="0" dirty="0">
                  <a:solidFill>
                    <a:schemeClr val="tx2"/>
                  </a:solidFill>
                  <a:latin typeface="Calibri" panose="020F0502020204030204" pitchFamily="34" charset="0"/>
                  <a:cs typeface="Calibri" panose="020F0502020204030204" pitchFamily="34" charset="0"/>
                </a:rPr>
                <a:t>cloud or on-premise application</a:t>
              </a:r>
              <a:endParaRPr lang="en-IN" altLang="en-US" sz="1400" kern="0" dirty="0">
                <a:solidFill>
                  <a:schemeClr val="tx2"/>
                </a:solidFill>
                <a:latin typeface="Calibri" panose="020F0502020204030204" pitchFamily="34" charset="0"/>
                <a:cs typeface="Calibri" panose="020F0502020204030204" pitchFamily="34" charset="0"/>
              </a:endParaRPr>
            </a:p>
          </p:txBody>
        </p:sp>
      </p:grpSp>
      <p:grpSp>
        <p:nvGrpSpPr>
          <p:cNvPr id="8" name="Group 7"/>
          <p:cNvGrpSpPr/>
          <p:nvPr/>
        </p:nvGrpSpPr>
        <p:grpSpPr>
          <a:xfrm>
            <a:off x="266106" y="3877629"/>
            <a:ext cx="2769082" cy="1901190"/>
            <a:chOff x="90483" y="4439735"/>
            <a:chExt cx="2836800" cy="1901190"/>
          </a:xfrm>
        </p:grpSpPr>
        <p:sp>
          <p:nvSpPr>
            <p:cNvPr id="60" name="Rectangle 59"/>
            <p:cNvSpPr>
              <a:spLocks noChangeArrowheads="1"/>
            </p:cNvSpPr>
            <p:nvPr/>
          </p:nvSpPr>
          <p:spPr bwMode="auto">
            <a:xfrm>
              <a:off x="90483" y="4439735"/>
              <a:ext cx="2836800" cy="288000"/>
            </a:xfrm>
            <a:prstGeom prst="rect">
              <a:avLst/>
            </a:prstGeom>
            <a:solidFill>
              <a:schemeClr val="accent1"/>
            </a:solidFill>
            <a:ln w="9525">
              <a:noFill/>
              <a:round/>
            </a:ln>
            <a:effectLst/>
          </p:spPr>
          <p:txBody>
            <a:bodyPr wrap="none" lIns="91356" tIns="45718" rIns="91356" bIns="45718"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hangingPunct="0">
                <a:defRPr/>
              </a:pPr>
              <a:r>
                <a:rPr lang="en-US" sz="1600" kern="0" dirty="0">
                  <a:solidFill>
                    <a:srgbClr val="FEFDFD"/>
                  </a:solidFill>
                  <a:latin typeface="Calibri" panose="020F0502020204030204" pitchFamily="34" charset="0"/>
                  <a:cs typeface="Calibri" panose="020F0502020204030204" pitchFamily="34" charset="0"/>
                </a:rPr>
                <a:t>Overview</a:t>
              </a:r>
              <a:endParaRPr lang="en-US" sz="1600" kern="0" dirty="0">
                <a:solidFill>
                  <a:srgbClr val="FEFDFD"/>
                </a:solidFill>
                <a:latin typeface="Calibri" panose="020F0502020204030204" pitchFamily="34" charset="0"/>
                <a:cs typeface="Calibri" panose="020F0502020204030204" pitchFamily="34" charset="0"/>
              </a:endParaRPr>
            </a:p>
          </p:txBody>
        </p:sp>
        <p:sp>
          <p:nvSpPr>
            <p:cNvPr id="61" name="Rectangle 60"/>
            <p:cNvSpPr/>
            <p:nvPr/>
          </p:nvSpPr>
          <p:spPr bwMode="auto">
            <a:xfrm>
              <a:off x="90483" y="4823275"/>
              <a:ext cx="2836545" cy="151765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356" tIns="45718" rIns="91356" bIns="45718"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1775" indent="-231775" defTabSz="913765" fontAlgn="base">
                <a:buClr>
                  <a:srgbClr val="000000"/>
                </a:buClr>
                <a:buFont typeface="Wingdings" panose="05000000000000000000" pitchFamily="2" charset="2"/>
                <a:buChar char="§"/>
                <a:tabLst>
                  <a:tab pos="976630" algn="l"/>
                  <a:tab pos="2511425" algn="l"/>
                </a:tabLst>
              </a:pPr>
              <a:r>
                <a:rPr lang="en-IN" sz="1400" dirty="0">
                  <a:solidFill>
                    <a:schemeClr val="tx2"/>
                  </a:solidFill>
                  <a:latin typeface="Calibri" panose="020F0502020204030204" pitchFamily="34" charset="0"/>
                  <a:cs typeface="Calibri" panose="020F0502020204030204" pitchFamily="34" charset="0"/>
                </a:rPr>
                <a:t>A scalable architecture with use of PaaS Services such as IOT Edge, ELB &amp; NoSQL databases</a:t>
              </a:r>
              <a:endParaRPr lang="en-IN" sz="1400" dirty="0">
                <a:solidFill>
                  <a:schemeClr val="tx2"/>
                </a:solidFill>
                <a:latin typeface="Calibri" panose="020F0502020204030204" pitchFamily="34" charset="0"/>
                <a:cs typeface="Calibri" panose="020F0502020204030204" pitchFamily="34" charset="0"/>
              </a:endParaRPr>
            </a:p>
            <a:p>
              <a:pPr marL="231775" indent="-231775" defTabSz="913765" eaLnBrk="0" fontAlgn="base" hangingPunct="0">
                <a:buClr>
                  <a:srgbClr val="000000"/>
                </a:buClr>
                <a:buFont typeface="Wingdings" panose="05000000000000000000" pitchFamily="2" charset="2"/>
                <a:buChar char="§"/>
                <a:tabLst>
                  <a:tab pos="396240" algn="l"/>
                </a:tabLst>
                <a:defRPr/>
              </a:pPr>
              <a:r>
                <a:rPr lang="en-US" sz="1400" dirty="0">
                  <a:solidFill>
                    <a:schemeClr val="tx2"/>
                  </a:solidFill>
                  <a:latin typeface="Calibri" panose="020F0502020204030204" pitchFamily="34" charset="0"/>
                  <a:cs typeface="Calibri" panose="020F0502020204030204" pitchFamily="34" charset="0"/>
                </a:rPr>
                <a:t>Dedicated </a:t>
              </a:r>
              <a:r>
                <a:rPr lang="en-US" sz="1400" dirty="0" err="1">
                  <a:solidFill>
                    <a:schemeClr val="tx2"/>
                  </a:solidFill>
                  <a:latin typeface="Calibri" panose="020F0502020204030204" pitchFamily="34" charset="0"/>
                  <a:cs typeface="Calibri" panose="020F0502020204030204" pitchFamily="34" charset="0"/>
                </a:rPr>
                <a:t>CoE</a:t>
              </a:r>
              <a:r>
                <a:rPr lang="en-US" sz="1400" dirty="0">
                  <a:solidFill>
                    <a:schemeClr val="tx2"/>
                  </a:solidFill>
                  <a:latin typeface="Calibri" panose="020F0502020204030204" pitchFamily="34" charset="0"/>
                  <a:cs typeface="Calibri" panose="020F0502020204030204" pitchFamily="34" charset="0"/>
                </a:rPr>
                <a:t> for </a:t>
              </a:r>
              <a:r>
                <a:rPr lang="en-IN" altLang="en-US" sz="1400" dirty="0">
                  <a:solidFill>
                    <a:schemeClr val="tx2"/>
                  </a:solidFill>
                  <a:latin typeface="Calibri" panose="020F0502020204030204" pitchFamily="34" charset="0"/>
                  <a:cs typeface="Calibri" panose="020F0502020204030204" pitchFamily="34" charset="0"/>
                </a:rPr>
                <a:t>Aazure</a:t>
              </a:r>
              <a:endParaRPr lang="en-US" sz="1400" dirty="0">
                <a:solidFill>
                  <a:schemeClr val="tx2"/>
                </a:solidFill>
                <a:latin typeface="Calibri" panose="020F0502020204030204" pitchFamily="34" charset="0"/>
                <a:cs typeface="Calibri" panose="020F0502020204030204" pitchFamily="34" charset="0"/>
              </a:endParaRPr>
            </a:p>
            <a:p>
              <a:pPr marL="231775" lvl="1" indent="-231775" defTabSz="913765" eaLnBrk="0" fontAlgn="base" hangingPunct="0">
                <a:buClr>
                  <a:srgbClr val="000000"/>
                </a:buClr>
                <a:buFont typeface="Wingdings" panose="05000000000000000000" pitchFamily="2" charset="2"/>
                <a:buChar char="§"/>
                <a:tabLst>
                  <a:tab pos="396240" algn="l"/>
                </a:tabLst>
                <a:defRPr/>
              </a:pPr>
              <a:r>
                <a:rPr lang="en-US" sz="1400" dirty="0">
                  <a:solidFill>
                    <a:schemeClr val="tx2"/>
                  </a:solidFill>
                  <a:latin typeface="Calibri" panose="020F0502020204030204" pitchFamily="34" charset="0"/>
                  <a:cs typeface="Calibri" panose="020F0502020204030204" pitchFamily="34" charset="0"/>
                </a:rPr>
                <a:t>Implementation </a:t>
              </a:r>
              <a:r>
                <a:rPr lang="en-IN" altLang="en-US" sz="1400" dirty="0">
                  <a:solidFill>
                    <a:schemeClr val="tx2"/>
                  </a:solidFill>
                  <a:latin typeface="Calibri" panose="020F0502020204030204" pitchFamily="34" charset="0"/>
                  <a:cs typeface="Calibri" panose="020F0502020204030204" pitchFamily="34" charset="0"/>
                </a:rPr>
                <a:t>in ERP &amp; IOT products</a:t>
              </a:r>
              <a:endParaRPr lang="en-IN" altLang="en-US" sz="1400" dirty="0">
                <a:solidFill>
                  <a:schemeClr val="tx2"/>
                </a:solidFill>
                <a:latin typeface="Calibri" panose="020F0502020204030204" pitchFamily="34" charset="0"/>
                <a:cs typeface="Calibri" panose="020F0502020204030204" pitchFamily="34" charset="0"/>
              </a:endParaRPr>
            </a:p>
          </p:txBody>
        </p:sp>
      </p:grpSp>
      <p:grpSp>
        <p:nvGrpSpPr>
          <p:cNvPr id="35" name="Group 34"/>
          <p:cNvGrpSpPr/>
          <p:nvPr/>
        </p:nvGrpSpPr>
        <p:grpSpPr>
          <a:xfrm>
            <a:off x="6618605" y="490220"/>
            <a:ext cx="4453890" cy="3208020"/>
            <a:chOff x="10722" y="772"/>
            <a:chExt cx="7014" cy="5052"/>
          </a:xfrm>
        </p:grpSpPr>
        <p:sp>
          <p:nvSpPr>
            <p:cNvPr id="9" name="Rounded Rectangle 8"/>
            <p:cNvSpPr/>
            <p:nvPr/>
          </p:nvSpPr>
          <p:spPr bwMode="auto">
            <a:xfrm>
              <a:off x="10722" y="772"/>
              <a:ext cx="7014" cy="5053"/>
            </a:xfrm>
            <a:prstGeom prst="roundRect">
              <a:avLst>
                <a:gd name="adj" fmla="val 8962"/>
              </a:avLst>
            </a:prstGeom>
            <a:solidFill>
              <a:schemeClr val="bg1"/>
            </a:solidFill>
            <a:ln w="3175" cap="flat" cmpd="sng" algn="ctr">
              <a:noFill/>
              <a:prstDash val="lgDashDot"/>
              <a:headEnd type="none" w="med" len="med"/>
              <a:tailEnd type="none" w="med" len="med"/>
            </a:ln>
            <a:effectLst>
              <a:outerShdw blurRad="38100" sx="101000" sy="101000" algn="ctr" rotWithShape="0">
                <a:prstClr val="black">
                  <a:alpha val="50000"/>
                </a:prstClr>
              </a:outerShdw>
            </a:effectLst>
          </p:spPr>
          <p:txBody>
            <a:bodyPr lIns="91356" tIns="91356" rIns="91356" bIns="91356"/>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defTabSz="913765" fontAlgn="base">
                <a:spcBef>
                  <a:spcPct val="0"/>
                </a:spcBef>
                <a:spcAft>
                  <a:spcPts val="400"/>
                </a:spcAft>
                <a:defRPr/>
              </a:pPr>
              <a:endParaRPr lang="en-US" sz="1200" kern="0" dirty="0">
                <a:solidFill>
                  <a:sysClr val="windowText" lastClr="000000"/>
                </a:solidFill>
                <a:latin typeface="Calibri" panose="020F0502020204030204" pitchFamily="34" charset="0"/>
                <a:cs typeface="Calibri" panose="020F0502020204030204" pitchFamily="34" charset="0"/>
              </a:endParaRPr>
            </a:p>
          </p:txBody>
        </p:sp>
        <p:grpSp>
          <p:nvGrpSpPr>
            <p:cNvPr id="10" name="Group 9"/>
            <p:cNvGrpSpPr/>
            <p:nvPr/>
          </p:nvGrpSpPr>
          <p:grpSpPr>
            <a:xfrm>
              <a:off x="11150" y="1231"/>
              <a:ext cx="6200" cy="4069"/>
              <a:chOff x="7339776" y="1147534"/>
              <a:chExt cx="3936684" cy="2169901"/>
            </a:xfrm>
          </p:grpSpPr>
          <p:sp>
            <p:nvSpPr>
              <p:cNvPr id="52" name="Rounded Rectangle 51"/>
              <p:cNvSpPr/>
              <p:nvPr/>
            </p:nvSpPr>
            <p:spPr bwMode="auto">
              <a:xfrm>
                <a:off x="7339776" y="1147534"/>
                <a:ext cx="3657600" cy="391497"/>
              </a:xfrm>
              <a:prstGeom prst="roundRect">
                <a:avLst/>
              </a:prstGeom>
              <a:solidFill>
                <a:srgbClr val="4E656A"/>
              </a:solidFill>
              <a:ln>
                <a:noFill/>
              </a:ln>
            </p:spPr>
            <p:txBody>
              <a:bodyPr spcFirstLastPara="1" vert="horz" wrap="square" lIns="91425" tIns="45700" rIns="91425" bIns="45700" numCol="1" spc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
                    <a:schemeClr val="lt1"/>
                  </a:buClr>
                  <a:buSzPts val="1800"/>
                  <a:buFont typeface="Calibri" panose="020F0502020204030204"/>
                </a:pPr>
                <a:r>
                  <a:rPr>
                    <a:solidFill>
                      <a:schemeClr val="bg1"/>
                    </a:solidFill>
                    <a:latin typeface="Calibri" panose="020F0502020204030204"/>
                    <a:ea typeface="Calibri" panose="020F0502020204030204"/>
                    <a:cs typeface="Calibri" panose="020F0502020204030204"/>
                    <a:sym typeface="+mn-ea"/>
                  </a:rPr>
                  <a:t>Tool Evaluation &amp; Assessment</a:t>
                </a:r>
                <a:endParaRPr>
                  <a:solidFill>
                    <a:schemeClr val="bg1"/>
                  </a:solidFill>
                  <a:latin typeface="Calibri" panose="020F0502020204030204"/>
                  <a:ea typeface="Calibri" panose="020F0502020204030204"/>
                  <a:cs typeface="Calibri" panose="020F0502020204030204"/>
                  <a:sym typeface="+mn-ea"/>
                </a:endParaRPr>
              </a:p>
            </p:txBody>
          </p:sp>
          <p:sp>
            <p:nvSpPr>
              <p:cNvPr id="53" name="Rounded Rectangle 52"/>
              <p:cNvSpPr/>
              <p:nvPr/>
            </p:nvSpPr>
            <p:spPr bwMode="auto">
              <a:xfrm>
                <a:off x="7339776" y="1740443"/>
                <a:ext cx="3657600" cy="391497"/>
              </a:xfrm>
              <a:prstGeom prst="roundRect">
                <a:avLst/>
              </a:prstGeom>
              <a:solidFill>
                <a:srgbClr val="4E656A"/>
              </a:solidFill>
              <a:ln>
                <a:noFill/>
              </a:ln>
            </p:spPr>
            <p:txBody>
              <a:bodyPr spcFirstLastPara="1" vert="horz" wrap="square" lIns="91425" tIns="45700" rIns="91425" bIns="45700" numCol="1" spc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
                    <a:schemeClr val="lt1"/>
                  </a:buClr>
                  <a:buSzPts val="1800"/>
                  <a:buFont typeface="Calibri" panose="020F0502020204030204"/>
                </a:pPr>
                <a:r>
                  <a:rPr>
                    <a:solidFill>
                      <a:schemeClr val="bg1"/>
                    </a:solidFill>
                    <a:latin typeface="Calibri" panose="020F0502020204030204"/>
                    <a:ea typeface="Calibri" panose="020F0502020204030204"/>
                    <a:cs typeface="Calibri" panose="020F0502020204030204"/>
                    <a:sym typeface="+mn-ea"/>
                  </a:rPr>
                  <a:t>Migration Services</a:t>
                </a:r>
                <a:endParaRPr>
                  <a:solidFill>
                    <a:schemeClr val="bg1"/>
                  </a:solidFill>
                  <a:latin typeface="Calibri" panose="020F0502020204030204"/>
                  <a:ea typeface="Calibri" panose="020F0502020204030204"/>
                  <a:cs typeface="Calibri" panose="020F0502020204030204"/>
                  <a:sym typeface="+mn-ea"/>
                </a:endParaRPr>
              </a:p>
            </p:txBody>
          </p:sp>
          <p:sp>
            <p:nvSpPr>
              <p:cNvPr id="54" name="Rounded Rectangle 53"/>
              <p:cNvSpPr/>
              <p:nvPr/>
            </p:nvSpPr>
            <p:spPr bwMode="auto">
              <a:xfrm>
                <a:off x="7339776" y="2333247"/>
                <a:ext cx="3657600" cy="391497"/>
              </a:xfrm>
              <a:prstGeom prst="roundRect">
                <a:avLst/>
              </a:prstGeom>
              <a:solidFill>
                <a:srgbClr val="4E656A"/>
              </a:solidFill>
              <a:ln>
                <a:noFill/>
              </a:ln>
            </p:spPr>
            <p:txBody>
              <a:bodyPr spcFirstLastPara="1" vert="horz" wrap="square" lIns="91425" tIns="45700" rIns="91425" bIns="45700" numCol="1" spc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
                    <a:schemeClr val="lt1"/>
                  </a:buClr>
                  <a:buSzPts val="1800"/>
                  <a:buFont typeface="Calibri" panose="020F0502020204030204"/>
                </a:pPr>
                <a:r>
                  <a:rPr>
                    <a:solidFill>
                      <a:schemeClr val="bg1"/>
                    </a:solidFill>
                    <a:latin typeface="Calibri" panose="020F0502020204030204"/>
                    <a:ea typeface="Calibri" panose="020F0502020204030204"/>
                    <a:cs typeface="Calibri" panose="020F0502020204030204"/>
                    <a:sym typeface="+mn-ea"/>
                  </a:rPr>
                  <a:t>Implementation &amp; Deployment Services</a:t>
                </a:r>
                <a:endParaRPr>
                  <a:solidFill>
                    <a:schemeClr val="bg1"/>
                  </a:solidFill>
                  <a:latin typeface="Calibri" panose="020F0502020204030204"/>
                  <a:ea typeface="Calibri" panose="020F0502020204030204"/>
                  <a:cs typeface="Calibri" panose="020F0502020204030204"/>
                  <a:sym typeface="+mn-ea"/>
                </a:endParaRPr>
              </a:p>
            </p:txBody>
          </p:sp>
          <p:sp>
            <p:nvSpPr>
              <p:cNvPr id="55" name="Oval 54"/>
              <p:cNvSpPr/>
              <p:nvPr/>
            </p:nvSpPr>
            <p:spPr>
              <a:xfrm>
                <a:off x="10791361" y="2325748"/>
                <a:ext cx="485099" cy="413867"/>
              </a:xfrm>
              <a:prstGeom prst="ellipse">
                <a:avLst/>
              </a:prstGeom>
              <a:blipFill>
                <a:blip r:embed="rId2" cstate="email"/>
                <a:srcRect/>
                <a:stretch>
                  <a:fillRect/>
                </a:stretch>
              </a:blipFill>
              <a:ln w="25400" cap="flat" cmpd="sng" algn="ctr">
                <a:solidFill>
                  <a:schemeClr val="accent1"/>
                </a:solidFill>
                <a:prstDash val="solid"/>
              </a:ln>
              <a:effectLst/>
            </p:spPr>
          </p:sp>
          <p:sp>
            <p:nvSpPr>
              <p:cNvPr id="56" name="Oval 55"/>
              <p:cNvSpPr/>
              <p:nvPr/>
            </p:nvSpPr>
            <p:spPr>
              <a:xfrm>
                <a:off x="10791361" y="1740236"/>
                <a:ext cx="485098" cy="374035"/>
              </a:xfrm>
              <a:prstGeom prst="ellipse">
                <a:avLst/>
              </a:prstGeom>
              <a:blipFill>
                <a:blip r:embed="rId3" cstate="email"/>
                <a:srcRect/>
                <a:stretch>
                  <a:fillRect/>
                </a:stretch>
              </a:blipFill>
              <a:ln w="25400" cap="flat" cmpd="sng" algn="ctr">
                <a:solidFill>
                  <a:schemeClr val="accent1"/>
                </a:solidFill>
                <a:prstDash val="solid"/>
              </a:ln>
              <a:effectLst/>
            </p:spPr>
          </p:sp>
          <p:sp>
            <p:nvSpPr>
              <p:cNvPr id="57" name="Rounded Rectangle 56"/>
              <p:cNvSpPr/>
              <p:nvPr/>
            </p:nvSpPr>
            <p:spPr bwMode="auto">
              <a:xfrm>
                <a:off x="7339776" y="2925938"/>
                <a:ext cx="3657600" cy="391497"/>
              </a:xfrm>
              <a:prstGeom prst="roundRect">
                <a:avLst/>
              </a:prstGeom>
              <a:solidFill>
                <a:srgbClr val="4E656A"/>
              </a:solidFill>
              <a:ln>
                <a:noFill/>
              </a:ln>
            </p:spPr>
            <p:txBody>
              <a:bodyPr spcFirstLastPara="1" vert="horz" wrap="square" lIns="91425" tIns="45700" rIns="91425" bIns="45700" numCol="1" spc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
                    <a:schemeClr val="lt1"/>
                  </a:buClr>
                  <a:buSzPts val="1800"/>
                  <a:buFont typeface="Calibri" panose="020F0502020204030204"/>
                </a:pPr>
                <a:r>
                  <a:rPr>
                    <a:solidFill>
                      <a:schemeClr val="bg1"/>
                    </a:solidFill>
                    <a:latin typeface="Calibri" panose="020F0502020204030204"/>
                    <a:ea typeface="Calibri" panose="020F0502020204030204"/>
                    <a:cs typeface="Calibri" panose="020F0502020204030204"/>
                    <a:sym typeface="+mn-ea"/>
                  </a:rPr>
                  <a:t>Maintenance &amp; Support Services</a:t>
                </a:r>
                <a:endParaRPr>
                  <a:solidFill>
                    <a:schemeClr val="bg1"/>
                  </a:solidFill>
                  <a:latin typeface="Calibri" panose="020F0502020204030204"/>
                  <a:ea typeface="Calibri" panose="020F0502020204030204"/>
                  <a:cs typeface="Calibri" panose="020F0502020204030204"/>
                  <a:sym typeface="+mn-ea"/>
                </a:endParaRPr>
              </a:p>
            </p:txBody>
          </p:sp>
          <p:sp>
            <p:nvSpPr>
              <p:cNvPr id="58" name="Oval 57"/>
              <p:cNvSpPr/>
              <p:nvPr/>
            </p:nvSpPr>
            <p:spPr>
              <a:xfrm>
                <a:off x="10811938" y="2951047"/>
                <a:ext cx="443945" cy="361687"/>
              </a:xfrm>
              <a:prstGeom prst="ellipse">
                <a:avLst/>
              </a:prstGeom>
              <a:blipFill>
                <a:blip r:embed="rId4" cstate="email"/>
                <a:srcRect/>
                <a:stretch>
                  <a:fillRect/>
                </a:stretch>
              </a:blipFill>
              <a:ln w="25400" cap="flat" cmpd="sng" algn="ctr">
                <a:solidFill>
                  <a:schemeClr val="accent1"/>
                </a:solidFill>
                <a:prstDash val="solid"/>
              </a:ln>
              <a:effectLst/>
            </p:spPr>
          </p:sp>
          <p:pic>
            <p:nvPicPr>
              <p:cNvPr id="59" name="Picture 58" descr="E:\Insight2 Portal\Templates and standards\OLD_Templates\PICS\download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5792" y="1168752"/>
                <a:ext cx="436237" cy="359944"/>
              </a:xfrm>
              <a:prstGeom prst="ellipse">
                <a:avLst/>
              </a:prstGeom>
              <a:blipFill>
                <a:blip r:embed="rId2" cstate="email"/>
                <a:srcRect/>
                <a:stretch>
                  <a:fillRect/>
                </a:stretch>
              </a:blipFill>
              <a:ln>
                <a:solidFill>
                  <a:schemeClr val="accent1"/>
                </a:solidFill>
              </a:ln>
            </p:spPr>
          </p:pic>
        </p:grpSp>
      </p:grpSp>
      <p:sp>
        <p:nvSpPr>
          <p:cNvPr id="11" name="Pentagon 10"/>
          <p:cNvSpPr>
            <a:spLocks noChangeArrowheads="1"/>
          </p:cNvSpPr>
          <p:nvPr/>
        </p:nvSpPr>
        <p:spPr bwMode="auto">
          <a:xfrm>
            <a:off x="5933803" y="582186"/>
            <a:ext cx="466725" cy="3154680"/>
          </a:xfrm>
          <a:prstGeom prst="homePlate">
            <a:avLst>
              <a:gd name="adj" fmla="val 100000"/>
            </a:avLst>
          </a:prstGeom>
          <a:solidFill>
            <a:schemeClr val="tx1">
              <a:lumMod val="40000"/>
              <a:lumOff val="60000"/>
            </a:schemeClr>
          </a:solidFill>
          <a:ln>
            <a:noFill/>
          </a:ln>
          <a:effectLst/>
        </p:spPr>
        <p:txBody>
          <a:bodyPr lIns="91356" tIns="45718" rIns="91356" bIns="45718"/>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eaLnBrk="0" fontAlgn="base" hangingPunct="0">
              <a:spcBef>
                <a:spcPct val="0"/>
              </a:spcBef>
              <a:spcAft>
                <a:spcPct val="0"/>
              </a:spcAft>
              <a:defRPr/>
            </a:pPr>
            <a:endParaRPr lang="en-US" sz="2000" kern="0" dirty="0">
              <a:solidFill>
                <a:srgbClr val="FFFFFF"/>
              </a:solidFill>
              <a:latin typeface="Calibri" panose="020F0502020204030204" pitchFamily="34" charset="0"/>
              <a:cs typeface="Calibri" panose="020F0502020204030204" pitchFamily="34" charset="0"/>
            </a:endParaRPr>
          </a:p>
        </p:txBody>
      </p:sp>
      <p:grpSp>
        <p:nvGrpSpPr>
          <p:cNvPr id="15" name="Group 14"/>
          <p:cNvGrpSpPr/>
          <p:nvPr/>
        </p:nvGrpSpPr>
        <p:grpSpPr>
          <a:xfrm>
            <a:off x="6586153" y="3820380"/>
            <a:ext cx="4453255" cy="1924670"/>
            <a:chOff x="8539317" y="4402898"/>
            <a:chExt cx="3465870" cy="1924790"/>
          </a:xfrm>
        </p:grpSpPr>
        <p:sp>
          <p:nvSpPr>
            <p:cNvPr id="50" name="Rectangle 49"/>
            <p:cNvSpPr>
              <a:spLocks noChangeArrowheads="1"/>
            </p:cNvSpPr>
            <p:nvPr/>
          </p:nvSpPr>
          <p:spPr bwMode="auto">
            <a:xfrm>
              <a:off x="8539464" y="4402898"/>
              <a:ext cx="3465576" cy="288000"/>
            </a:xfrm>
            <a:prstGeom prst="rect">
              <a:avLst/>
            </a:prstGeom>
            <a:solidFill>
              <a:schemeClr val="accent1"/>
            </a:solidFill>
            <a:ln w="9525">
              <a:noFill/>
              <a:round/>
            </a:ln>
            <a:effectLst/>
          </p:spPr>
          <p:txBody>
            <a:bodyPr wrap="none" lIns="91356" tIns="45718" rIns="91356" bIns="45718"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hangingPunct="0">
                <a:defRPr/>
              </a:pPr>
              <a:r>
                <a:rPr lang="en-US" sz="1600" kern="0" dirty="0">
                  <a:solidFill>
                    <a:srgbClr val="FEFDFD"/>
                  </a:solidFill>
                  <a:latin typeface="Calibri" panose="020F0502020204030204" pitchFamily="34" charset="0"/>
                  <a:cs typeface="Calibri" panose="020F0502020204030204" pitchFamily="34" charset="0"/>
                </a:rPr>
                <a:t>Experience</a:t>
              </a:r>
              <a:endParaRPr lang="en-US" sz="1600" kern="0" dirty="0">
                <a:solidFill>
                  <a:srgbClr val="FEFDFD"/>
                </a:solidFill>
                <a:latin typeface="Calibri" panose="020F0502020204030204" pitchFamily="34" charset="0"/>
                <a:cs typeface="Calibri" panose="020F0502020204030204" pitchFamily="34" charset="0"/>
              </a:endParaRPr>
            </a:p>
          </p:txBody>
        </p:sp>
        <p:sp>
          <p:nvSpPr>
            <p:cNvPr id="51" name="Rectangle 50"/>
            <p:cNvSpPr/>
            <p:nvPr/>
          </p:nvSpPr>
          <p:spPr bwMode="auto">
            <a:xfrm>
              <a:off x="8539317" y="4830265"/>
              <a:ext cx="3465870" cy="1497423"/>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356" tIns="45718" rIns="91356" bIns="45718"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50" defTabSz="913765" fontAlgn="base">
                <a:buClr>
                  <a:srgbClr val="000000"/>
                </a:buClr>
                <a:buFont typeface="Wingdings" panose="05000000000000000000" pitchFamily="2" charset="2"/>
                <a:buChar char="§"/>
                <a:tabLst>
                  <a:tab pos="58420" algn="l"/>
                  <a:tab pos="115570" algn="l"/>
                </a:tabLst>
                <a:defRPr/>
              </a:pPr>
              <a:r>
                <a:rPr lang="en-IN" altLang="en-US" sz="1400" kern="0" dirty="0">
                  <a:solidFill>
                    <a:schemeClr val="tx2"/>
                  </a:solidFill>
                  <a:latin typeface="Calibri" panose="020F0502020204030204" pitchFamily="34" charset="0"/>
                  <a:cs typeface="Calibri" panose="020F0502020204030204" pitchFamily="34" charset="0"/>
                </a:rPr>
                <a:t>Azure</a:t>
              </a:r>
              <a:r>
                <a:rPr lang="en-US" sz="1400" kern="0" dirty="0">
                  <a:solidFill>
                    <a:schemeClr val="tx2"/>
                  </a:solidFill>
                  <a:latin typeface="Calibri" panose="020F0502020204030204" pitchFamily="34" charset="0"/>
                  <a:cs typeface="Calibri" panose="020F0502020204030204" pitchFamily="34" charset="0"/>
                </a:rPr>
                <a:t> </a:t>
              </a:r>
              <a:r>
                <a:rPr lang="en-IN" altLang="en-US" sz="1400" kern="0" dirty="0">
                  <a:solidFill>
                    <a:schemeClr val="tx2"/>
                  </a:solidFill>
                  <a:latin typeface="Calibri" panose="020F0502020204030204" pitchFamily="34" charset="0"/>
                  <a:cs typeface="Calibri" panose="020F0502020204030204" pitchFamily="34" charset="0"/>
                </a:rPr>
                <a:t>VM</a:t>
              </a:r>
              <a:endParaRPr lang="en-US" sz="1400" kern="0" dirty="0">
                <a:solidFill>
                  <a:schemeClr val="tx2"/>
                </a:solidFill>
                <a:latin typeface="Calibri" panose="020F0502020204030204" pitchFamily="34" charset="0"/>
                <a:cs typeface="Calibri" panose="020F0502020204030204" pitchFamily="34" charset="0"/>
              </a:endParaRPr>
            </a:p>
            <a:p>
              <a:pPr indent="-171450" defTabSz="913765" fontAlgn="base">
                <a:buClr>
                  <a:srgbClr val="000000"/>
                </a:buClr>
                <a:buFont typeface="Wingdings" panose="05000000000000000000" pitchFamily="2" charset="2"/>
                <a:buChar char="§"/>
                <a:tabLst>
                  <a:tab pos="58420" algn="l"/>
                  <a:tab pos="115570" algn="l"/>
                </a:tabLst>
                <a:defRPr/>
              </a:pPr>
              <a:r>
                <a:rPr lang="en-IN" altLang="en-US" sz="1400" kern="0" dirty="0">
                  <a:solidFill>
                    <a:schemeClr val="tx2"/>
                  </a:solidFill>
                  <a:latin typeface="Calibri" panose="020F0502020204030204" pitchFamily="34" charset="0"/>
                  <a:cs typeface="Calibri" panose="020F0502020204030204" pitchFamily="34" charset="0"/>
                </a:rPr>
                <a:t>Azure</a:t>
              </a:r>
              <a:r>
                <a:rPr lang="en-US" sz="1400" kern="0" dirty="0">
                  <a:solidFill>
                    <a:schemeClr val="tx2"/>
                  </a:solidFill>
                  <a:latin typeface="Calibri" panose="020F0502020204030204" pitchFamily="34" charset="0"/>
                  <a:cs typeface="Calibri" panose="020F0502020204030204" pitchFamily="34" charset="0"/>
                </a:rPr>
                <a:t> Database </a:t>
              </a:r>
              <a:r>
                <a:rPr lang="en-IN" altLang="en-US" sz="1400" kern="0" dirty="0">
                  <a:solidFill>
                    <a:schemeClr val="tx2"/>
                  </a:solidFill>
                  <a:latin typeface="Calibri" panose="020F0502020204030204" pitchFamily="34" charset="0"/>
                  <a:cs typeface="Calibri" panose="020F0502020204030204" pitchFamily="34" charset="0"/>
                </a:rPr>
                <a:t>such as COSMOS, SQL Server &amp; MariaDB</a:t>
              </a:r>
              <a:endParaRPr lang="en-US" sz="1400" kern="0" dirty="0">
                <a:solidFill>
                  <a:schemeClr val="tx2"/>
                </a:solidFill>
                <a:latin typeface="Calibri" panose="020F0502020204030204" pitchFamily="34" charset="0"/>
                <a:cs typeface="Calibri" panose="020F0502020204030204" pitchFamily="34" charset="0"/>
              </a:endParaRPr>
            </a:p>
            <a:p>
              <a:pPr indent="-171450" defTabSz="913765" fontAlgn="base">
                <a:buClr>
                  <a:srgbClr val="000000"/>
                </a:buClr>
                <a:buFont typeface="Wingdings" panose="05000000000000000000" pitchFamily="2" charset="2"/>
                <a:buChar char="§"/>
                <a:tabLst>
                  <a:tab pos="58420" algn="l"/>
                  <a:tab pos="115570" algn="l"/>
                </a:tabLst>
                <a:defRPr/>
              </a:pPr>
              <a:r>
                <a:rPr lang="en-IN" altLang="en-US" sz="1400" kern="0" dirty="0">
                  <a:solidFill>
                    <a:schemeClr val="tx2"/>
                  </a:solidFill>
                  <a:latin typeface="Calibri" panose="020F0502020204030204" pitchFamily="34" charset="0"/>
                  <a:cs typeface="Calibri" panose="020F0502020204030204" pitchFamily="34" charset="0"/>
                </a:rPr>
                <a:t>Azure IOT Hub</a:t>
              </a:r>
              <a:endParaRPr lang="en-US" sz="1400" kern="0" dirty="0">
                <a:solidFill>
                  <a:schemeClr val="tx2"/>
                </a:solidFill>
                <a:latin typeface="Calibri" panose="020F0502020204030204" pitchFamily="34" charset="0"/>
                <a:cs typeface="Calibri" panose="020F0502020204030204" pitchFamily="34" charset="0"/>
              </a:endParaRPr>
            </a:p>
            <a:p>
              <a:pPr indent="-171450" defTabSz="913765" fontAlgn="base">
                <a:buClr>
                  <a:srgbClr val="000000"/>
                </a:buClr>
                <a:buFont typeface="Wingdings" panose="05000000000000000000" pitchFamily="2" charset="2"/>
                <a:buChar char="§"/>
                <a:tabLst>
                  <a:tab pos="58420" algn="l"/>
                  <a:tab pos="115570" algn="l"/>
                </a:tabLst>
                <a:defRPr/>
              </a:pPr>
              <a:r>
                <a:rPr lang="en-IN" altLang="en-US" sz="1400" kern="0" dirty="0">
                  <a:solidFill>
                    <a:schemeClr val="tx2"/>
                  </a:solidFill>
                  <a:latin typeface="Calibri" panose="020F0502020204030204" pitchFamily="34" charset="0"/>
                  <a:cs typeface="Calibri" panose="020F0502020204030204" pitchFamily="34" charset="0"/>
                </a:rPr>
                <a:t>Azure Logic Apps</a:t>
              </a:r>
              <a:endParaRPr lang="en-US" sz="1400" kern="0" dirty="0">
                <a:solidFill>
                  <a:schemeClr val="tx2"/>
                </a:solidFill>
                <a:latin typeface="Calibri" panose="020F0502020204030204" pitchFamily="34" charset="0"/>
                <a:cs typeface="Calibri" panose="020F0502020204030204" pitchFamily="34" charset="0"/>
              </a:endParaRPr>
            </a:p>
            <a:p>
              <a:pPr indent="-171450" defTabSz="913765" fontAlgn="base">
                <a:buClr>
                  <a:srgbClr val="000000"/>
                </a:buClr>
                <a:buFont typeface="Wingdings" panose="05000000000000000000" pitchFamily="2" charset="2"/>
                <a:buChar char="§"/>
                <a:tabLst>
                  <a:tab pos="58420" algn="l"/>
                  <a:tab pos="115570" algn="l"/>
                </a:tabLst>
                <a:defRPr/>
              </a:pPr>
              <a:r>
                <a:rPr lang="en-US" sz="1400" kern="0" dirty="0">
                  <a:solidFill>
                    <a:schemeClr val="tx2"/>
                  </a:solidFill>
                  <a:latin typeface="Calibri" panose="020F0502020204030204" pitchFamily="34" charset="0"/>
                  <a:cs typeface="Calibri" panose="020F0502020204030204" pitchFamily="34" charset="0"/>
                </a:rPr>
                <a:t>A</a:t>
              </a:r>
              <a:r>
                <a:rPr lang="en-IN" altLang="en-US" sz="1400" kern="0" dirty="0">
                  <a:solidFill>
                    <a:schemeClr val="tx2"/>
                  </a:solidFill>
                  <a:latin typeface="Calibri" panose="020F0502020204030204" pitchFamily="34" charset="0"/>
                  <a:cs typeface="Calibri" panose="020F0502020204030204" pitchFamily="34" charset="0"/>
                </a:rPr>
                <a:t>zure</a:t>
              </a:r>
              <a:r>
                <a:rPr lang="en-US" sz="1400" kern="0" dirty="0">
                  <a:solidFill>
                    <a:schemeClr val="tx2"/>
                  </a:solidFill>
                  <a:latin typeface="Calibri" panose="020F0502020204030204" pitchFamily="34" charset="0"/>
                  <a:cs typeface="Calibri" panose="020F0502020204030204" pitchFamily="34" charset="0"/>
                </a:rPr>
                <a:t> Virtual </a:t>
              </a:r>
              <a:r>
                <a:rPr lang="en-IN" altLang="en-US" sz="1400" kern="0" dirty="0">
                  <a:solidFill>
                    <a:schemeClr val="tx2"/>
                  </a:solidFill>
                  <a:latin typeface="Calibri" panose="020F0502020204030204" pitchFamily="34" charset="0"/>
                  <a:cs typeface="Calibri" panose="020F0502020204030204" pitchFamily="34" charset="0"/>
                </a:rPr>
                <a:t>Network</a:t>
              </a:r>
              <a:endParaRPr lang="en-IN" altLang="en-US" sz="1400" kern="0" dirty="0">
                <a:solidFill>
                  <a:schemeClr val="tx2"/>
                </a:solidFill>
                <a:latin typeface="Calibri" panose="020F0502020204030204" pitchFamily="34" charset="0"/>
                <a:cs typeface="Calibri" panose="020F0502020204030204" pitchFamily="34" charset="0"/>
              </a:endParaRPr>
            </a:p>
          </p:txBody>
        </p:sp>
      </p:grpSp>
      <p:sp>
        <p:nvSpPr>
          <p:cNvPr id="20" name="TextBox 12"/>
          <p:cNvSpPr txBox="1">
            <a:spLocks noChangeArrowheads="1"/>
          </p:cNvSpPr>
          <p:nvPr/>
        </p:nvSpPr>
        <p:spPr bwMode="auto">
          <a:xfrm>
            <a:off x="4347060" y="2606566"/>
            <a:ext cx="22796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Blueprint</a:t>
            </a:r>
            <a:endPar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2" name="TextBox 15"/>
          <p:cNvSpPr txBox="1">
            <a:spLocks noChangeArrowheads="1"/>
          </p:cNvSpPr>
          <p:nvPr/>
        </p:nvSpPr>
        <p:spPr bwMode="auto">
          <a:xfrm>
            <a:off x="1485628" y="3578116"/>
            <a:ext cx="22018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AD</a:t>
            </a:r>
            <a:endParaRPr lang="en-IN"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3" name="TextBox 15"/>
          <p:cNvSpPr txBox="1">
            <a:spLocks noChangeArrowheads="1"/>
          </p:cNvSpPr>
          <p:nvPr/>
        </p:nvSpPr>
        <p:spPr bwMode="auto">
          <a:xfrm>
            <a:off x="2933428" y="3573036"/>
            <a:ext cx="22018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Monitor</a:t>
            </a:r>
            <a:endParaRPr lang="en-IN"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15"/>
          <p:cNvSpPr txBox="1">
            <a:spLocks noChangeArrowheads="1"/>
          </p:cNvSpPr>
          <p:nvPr/>
        </p:nvSpPr>
        <p:spPr bwMode="auto">
          <a:xfrm>
            <a:off x="4330428" y="3578116"/>
            <a:ext cx="22018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VNet</a:t>
            </a:r>
            <a:endParaRPr lang="en-IN"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6"/>
          <p:cNvSpPr txBox="1">
            <a:spLocks noChangeArrowheads="1"/>
          </p:cNvSpPr>
          <p:nvPr/>
        </p:nvSpPr>
        <p:spPr bwMode="auto">
          <a:xfrm>
            <a:off x="0" y="1679701"/>
            <a:ext cx="226853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VM</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39" name="TextBox 15"/>
          <p:cNvSpPr txBox="1">
            <a:spLocks noChangeArrowheads="1"/>
          </p:cNvSpPr>
          <p:nvPr/>
        </p:nvSpPr>
        <p:spPr bwMode="auto">
          <a:xfrm>
            <a:off x="37147" y="2742691"/>
            <a:ext cx="22018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Logic Apps</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44" name="TextBox 15"/>
          <p:cNvSpPr txBox="1">
            <a:spLocks noChangeArrowheads="1"/>
          </p:cNvSpPr>
          <p:nvPr/>
        </p:nvSpPr>
        <p:spPr bwMode="auto">
          <a:xfrm>
            <a:off x="72435" y="3564146"/>
            <a:ext cx="22018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Log Analytics</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45" name="TextBox 15"/>
          <p:cNvSpPr txBox="1">
            <a:spLocks noChangeArrowheads="1"/>
          </p:cNvSpPr>
          <p:nvPr/>
        </p:nvSpPr>
        <p:spPr bwMode="auto">
          <a:xfrm>
            <a:off x="1500868" y="3583196"/>
            <a:ext cx="22018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ADF</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46" name="TextBox 15"/>
          <p:cNvSpPr txBox="1">
            <a:spLocks noChangeArrowheads="1"/>
          </p:cNvSpPr>
          <p:nvPr/>
        </p:nvSpPr>
        <p:spPr bwMode="auto">
          <a:xfrm>
            <a:off x="2897868" y="3537476"/>
            <a:ext cx="22018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err="1">
                <a:solidFill>
                  <a:schemeClr val="tx2"/>
                </a:solidFill>
                <a:latin typeface="Arial" panose="020B0604020202020204" pitchFamily="34" charset="0"/>
                <a:ea typeface="Amazon Ember" panose="020B0603020204020204" pitchFamily="34" charset="0"/>
                <a:cs typeface="Arial" panose="020B0604020202020204" pitchFamily="34" charset="0"/>
              </a:rPr>
              <a:t>Power BI</a:t>
            </a:r>
            <a:endParaRPr lang="en-IN" altLang="en-US" sz="1200" dirty="0" err="1">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p:cNvSpPr txBox="1">
            <a:spLocks noChangeArrowheads="1"/>
          </p:cNvSpPr>
          <p:nvPr/>
        </p:nvSpPr>
        <p:spPr bwMode="auto">
          <a:xfrm>
            <a:off x="4296138" y="3564146"/>
            <a:ext cx="22018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err="1">
                <a:solidFill>
                  <a:schemeClr val="tx2"/>
                </a:solidFill>
                <a:latin typeface="Arial" panose="020B0604020202020204" pitchFamily="34" charset="0"/>
                <a:ea typeface="Amazon Ember" panose="020B0603020204020204" pitchFamily="34" charset="0"/>
                <a:cs typeface="Arial" panose="020B0604020202020204" pitchFamily="34" charset="0"/>
              </a:rPr>
              <a:t>VNet</a:t>
            </a:r>
            <a:endParaRPr lang="en-IN" altLang="en-US" sz="1200" dirty="0" err="1">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grpSp>
        <p:nvGrpSpPr>
          <p:cNvPr id="4" name="Group 3"/>
          <p:cNvGrpSpPr/>
          <p:nvPr/>
        </p:nvGrpSpPr>
        <p:grpSpPr>
          <a:xfrm>
            <a:off x="191135" y="582295"/>
            <a:ext cx="6154420" cy="3199130"/>
            <a:chOff x="704" y="917"/>
            <a:chExt cx="9692" cy="5038"/>
          </a:xfrm>
        </p:grpSpPr>
        <p:sp>
          <p:nvSpPr>
            <p:cNvPr id="6" name="Rounded Rectangle 5"/>
            <p:cNvSpPr/>
            <p:nvPr/>
          </p:nvSpPr>
          <p:spPr bwMode="auto">
            <a:xfrm>
              <a:off x="704" y="917"/>
              <a:ext cx="8776" cy="5039"/>
            </a:xfrm>
            <a:prstGeom prst="roundRect">
              <a:avLst>
                <a:gd name="adj" fmla="val 5924"/>
              </a:avLst>
            </a:prstGeom>
            <a:solidFill>
              <a:srgbClr val="FFFFFF"/>
            </a:solidFill>
            <a:ln w="3175" cap="flat" cmpd="sng" algn="ctr">
              <a:noFill/>
              <a:prstDash val="lgDashDot"/>
              <a:headEnd type="none" w="med" len="med"/>
              <a:tailEnd type="none" w="med" len="med"/>
            </a:ln>
            <a:effectLst>
              <a:outerShdw blurRad="38100" sx="101000" sy="101000" algn="ctr" rotWithShape="0">
                <a:prstClr val="black">
                  <a:alpha val="50000"/>
                </a:prstClr>
              </a:outerShdw>
            </a:effectLst>
          </p:spPr>
          <p:txBody>
            <a:bodyPr lIns="91356" tIns="91356" rIns="91356" bIns="91356"/>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defTabSz="913765" fontAlgn="base">
                <a:spcBef>
                  <a:spcPct val="0"/>
                </a:spcBef>
                <a:spcAft>
                  <a:spcPts val="400"/>
                </a:spcAft>
                <a:defRPr/>
              </a:pPr>
              <a:endParaRPr lang="en-US" sz="1200" kern="0" dirty="0">
                <a:solidFill>
                  <a:sysClr val="windowText" lastClr="000000"/>
                </a:solidFill>
                <a:latin typeface="Calibri" panose="020F0502020204030204" pitchFamily="34" charset="0"/>
                <a:cs typeface="Calibri" panose="020F0502020204030204" pitchFamily="34" charset="0"/>
              </a:endParaRPr>
            </a:p>
          </p:txBody>
        </p:sp>
        <p:pic>
          <p:nvPicPr>
            <p:cNvPr id="1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 y="3140"/>
              <a:ext cx="492" cy="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4" y="3465"/>
              <a:ext cx="492" cy="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 y="2864"/>
              <a:ext cx="492" cy="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9"/>
            <p:cNvSpPr txBox="1">
              <a:spLocks noChangeArrowheads="1"/>
            </p:cNvSpPr>
            <p:nvPr/>
          </p:nvSpPr>
          <p:spPr bwMode="auto">
            <a:xfrm>
              <a:off x="2285" y="2425"/>
              <a:ext cx="353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COSMOS</a:t>
              </a:r>
              <a:endPar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7" name="TextBox 9"/>
            <p:cNvSpPr txBox="1">
              <a:spLocks noChangeArrowheads="1"/>
            </p:cNvSpPr>
            <p:nvPr/>
          </p:nvSpPr>
          <p:spPr bwMode="auto">
            <a:xfrm>
              <a:off x="4949" y="2425"/>
              <a:ext cx="2520"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a:t>
              </a:r>
              <a:endPar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8" name="TextBox 15"/>
            <p:cNvSpPr txBox="1">
              <a:spLocks noChangeArrowheads="1"/>
            </p:cNvSpPr>
            <p:nvPr/>
          </p:nvSpPr>
          <p:spPr bwMode="auto">
            <a:xfrm>
              <a:off x="2327" y="4067"/>
              <a:ext cx="34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Load Balancer</a:t>
              </a:r>
              <a:endPar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9" name="TextBox 9"/>
            <p:cNvSpPr txBox="1">
              <a:spLocks noChangeArrowheads="1"/>
            </p:cNvSpPr>
            <p:nvPr/>
          </p:nvSpPr>
          <p:spPr bwMode="auto">
            <a:xfrm>
              <a:off x="4572" y="4073"/>
              <a:ext cx="353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Accounts</a:t>
              </a:r>
              <a:endPar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1" name="TextBox 11"/>
            <p:cNvSpPr txBox="1">
              <a:spLocks noChangeArrowheads="1"/>
            </p:cNvSpPr>
            <p:nvPr/>
          </p:nvSpPr>
          <p:spPr bwMode="auto">
            <a:xfrm>
              <a:off x="6721" y="2473"/>
              <a:ext cx="3610"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Hub</a:t>
              </a:r>
              <a:endParaRPr lang="en-IN"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5" name="Picture 24" descr="00009-icon-service-Log-Analytics-Workspaces"/>
            <p:cNvPicPr>
              <a:picLocks noGrp="1" noChangeAspect="1"/>
            </p:cNvPicPr>
            <p:nvPr/>
          </p:nvPicPr>
          <p:blipFill>
            <a:blip r:embed="rId7">
              <a:extLst>
                <a:ext uri="{96DAC541-7B7A-43D3-8B79-37D633B846F1}">
                  <asvg:svgBlip xmlns:asvg="http://schemas.microsoft.com/office/drawing/2016/SVG/main" r:embed="rId8"/>
                </a:ext>
              </a:extLst>
            </a:blip>
            <a:stretch>
              <a:fillRect/>
            </a:stretch>
          </p:blipFill>
          <p:spPr>
            <a:xfrm>
              <a:off x="1285" y="4647"/>
              <a:ext cx="966" cy="966"/>
            </a:xfrm>
            <a:prstGeom prst="rect">
              <a:avLst/>
            </a:prstGeom>
          </p:spPr>
        </p:pic>
        <p:pic>
          <p:nvPicPr>
            <p:cNvPr id="26" name="Picture 25" descr="10028-icon-service-Virtual-Machines-(Classic)"/>
            <p:cNvPicPr>
              <a:picLocks noGrp="1" noChangeAspect="1"/>
            </p:cNvPicPr>
            <p:nvPr/>
          </p:nvPicPr>
          <p:blipFill>
            <a:blip r:embed="rId9">
              <a:extLst>
                <a:ext uri="{96DAC541-7B7A-43D3-8B79-37D633B846F1}">
                  <asvg:svgBlip xmlns:asvg="http://schemas.microsoft.com/office/drawing/2016/SVG/main" r:embed="rId10"/>
                </a:ext>
              </a:extLst>
            </a:blip>
            <a:stretch>
              <a:fillRect/>
            </a:stretch>
          </p:blipFill>
          <p:spPr>
            <a:xfrm>
              <a:off x="1287" y="1397"/>
              <a:ext cx="1076" cy="1076"/>
            </a:xfrm>
            <a:prstGeom prst="rect">
              <a:avLst/>
            </a:prstGeom>
            <a:effectLst>
              <a:outerShdw blurRad="88900" dist="38100" dir="5400000" algn="t" rotWithShape="0">
                <a:prstClr val="black">
                  <a:alpha val="40000"/>
                </a:prstClr>
              </a:outerShdw>
            </a:effectLst>
          </p:spPr>
        </p:pic>
        <p:pic>
          <p:nvPicPr>
            <p:cNvPr id="27" name="Content Placeholder 6" descr="10121-icon-service-Azure-Cosmos-DB"/>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25" y="1457"/>
              <a:ext cx="898" cy="898"/>
            </a:xfrm>
            <a:prstGeom prst="rect">
              <a:avLst/>
            </a:prstGeom>
          </p:spPr>
        </p:pic>
        <p:pic>
          <p:nvPicPr>
            <p:cNvPr id="28" name="Content Placeholder 8" descr="10123-icon-service-Azure-Database-MariaDB-Serve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85" y="1486"/>
              <a:ext cx="898" cy="898"/>
            </a:xfrm>
            <a:prstGeom prst="rect">
              <a:avLst/>
            </a:prstGeom>
          </p:spPr>
        </p:pic>
        <p:pic>
          <p:nvPicPr>
            <p:cNvPr id="29" name="Content Placeholder 15" descr="10201-icon-service-Logic-Apps"/>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17" y="3043"/>
              <a:ext cx="1034" cy="1034"/>
            </a:xfrm>
            <a:prstGeom prst="rect">
              <a:avLst/>
            </a:prstGeom>
          </p:spPr>
        </p:pic>
        <p:pic>
          <p:nvPicPr>
            <p:cNvPr id="30" name="Content Placeholder 17" descr="10182-icon-service-IoT-Hub"/>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88" y="1554"/>
              <a:ext cx="801" cy="801"/>
            </a:xfrm>
            <a:prstGeom prst="rect">
              <a:avLst/>
            </a:prstGeom>
          </p:spPr>
        </p:pic>
        <p:pic>
          <p:nvPicPr>
            <p:cNvPr id="31" name="Content Placeholder 23" descr="10061-icon-service-Virtual-Networks"/>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88" y="4781"/>
              <a:ext cx="801" cy="801"/>
            </a:xfrm>
            <a:prstGeom prst="rect">
              <a:avLst/>
            </a:prstGeom>
          </p:spPr>
        </p:pic>
        <p:pic>
          <p:nvPicPr>
            <p:cNvPr id="32" name="Content Placeholder 25" descr="10062-icon-service-Load-Balancers"/>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19" y="2994"/>
              <a:ext cx="1083" cy="1083"/>
            </a:xfrm>
            <a:prstGeom prst="rect">
              <a:avLst/>
            </a:prstGeom>
          </p:spPr>
        </p:pic>
        <p:pic>
          <p:nvPicPr>
            <p:cNvPr id="33" name="Content Placeholder 29" descr="10086-icon-service-Storage-Accounts"/>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818" y="3233"/>
              <a:ext cx="800" cy="800"/>
            </a:xfrm>
            <a:prstGeom prst="rect">
              <a:avLst/>
            </a:prstGeom>
          </p:spPr>
        </p:pic>
        <p:pic>
          <p:nvPicPr>
            <p:cNvPr id="34" name="Content Placeholder 32" descr="00006-icon-service-Blueprints"/>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111" y="3299"/>
              <a:ext cx="778" cy="778"/>
            </a:xfrm>
            <a:prstGeom prst="rect">
              <a:avLst/>
            </a:prstGeom>
          </p:spPr>
        </p:pic>
        <p:sp>
          <p:nvSpPr>
            <p:cNvPr id="37" name="TextBox 9"/>
            <p:cNvSpPr txBox="1">
              <a:spLocks noChangeArrowheads="1"/>
            </p:cNvSpPr>
            <p:nvPr/>
          </p:nvSpPr>
          <p:spPr bwMode="auto">
            <a:xfrm>
              <a:off x="2405" y="2321"/>
              <a:ext cx="353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COSMOS</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38" name="TextBox 9"/>
            <p:cNvSpPr txBox="1">
              <a:spLocks noChangeArrowheads="1"/>
            </p:cNvSpPr>
            <p:nvPr/>
          </p:nvSpPr>
          <p:spPr bwMode="auto">
            <a:xfrm>
              <a:off x="5053" y="2417"/>
              <a:ext cx="2520"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MariaDB</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40" name="TextBox 15"/>
            <p:cNvSpPr txBox="1">
              <a:spLocks noChangeArrowheads="1"/>
            </p:cNvSpPr>
            <p:nvPr/>
          </p:nvSpPr>
          <p:spPr bwMode="auto">
            <a:xfrm>
              <a:off x="2335" y="4107"/>
              <a:ext cx="34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Load Balancer</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41" name="TextBox 9"/>
            <p:cNvSpPr txBox="1">
              <a:spLocks noChangeArrowheads="1"/>
            </p:cNvSpPr>
            <p:nvPr/>
          </p:nvSpPr>
          <p:spPr bwMode="auto">
            <a:xfrm>
              <a:off x="4772" y="4097"/>
              <a:ext cx="353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Storage Accounts</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42" name="TextBox 12"/>
            <p:cNvSpPr txBox="1">
              <a:spLocks noChangeArrowheads="1"/>
            </p:cNvSpPr>
            <p:nvPr/>
          </p:nvSpPr>
          <p:spPr bwMode="auto">
            <a:xfrm>
              <a:off x="6806" y="4129"/>
              <a:ext cx="3590"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Blueprint</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43" name="TextBox 11"/>
            <p:cNvSpPr txBox="1">
              <a:spLocks noChangeArrowheads="1"/>
            </p:cNvSpPr>
            <p:nvPr/>
          </p:nvSpPr>
          <p:spPr bwMode="auto">
            <a:xfrm>
              <a:off x="6729" y="2401"/>
              <a:ext cx="3610"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1"/>
                  </a:solidFill>
                  <a:latin typeface="Arial" panose="020B0604020202020204" pitchFamily="34" charset="0"/>
                  <a:ea typeface="Amazon Ember" panose="020B0603020204020204" pitchFamily="34" charset="0"/>
                  <a:cs typeface="Arial" panose="020B0604020202020204" pitchFamily="34" charset="0"/>
                </a:rPr>
                <a:t> </a:t>
              </a:r>
              <a:r>
                <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IOT Hub</a:t>
              </a:r>
              <a:endParaRPr lang="en-IN"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pic>
          <p:nvPicPr>
            <p:cNvPr id="48" name="Picture 47" descr="adf"/>
            <p:cNvPicPr>
              <a:picLocks noChangeAspect="1"/>
            </p:cNvPicPr>
            <p:nvPr/>
          </p:nvPicPr>
          <p:blipFill>
            <a:blip r:embed="rId27" cstate="print">
              <a:extLst>
                <a:ext uri="{96DAC541-7B7A-43D3-8B79-37D633B846F1}">
                  <asvg:svgBlip xmlns:asvg="http://schemas.microsoft.com/office/drawing/2016/SVG/main" r:embed="rId28"/>
                </a:ext>
              </a:extLst>
            </a:blip>
            <a:stretch>
              <a:fillRect/>
            </a:stretch>
          </p:blipFill>
          <p:spPr>
            <a:xfrm>
              <a:off x="3692" y="4796"/>
              <a:ext cx="831" cy="831"/>
            </a:xfrm>
            <a:prstGeom prst="rect">
              <a:avLst/>
            </a:prstGeom>
          </p:spPr>
        </p:pic>
        <p:pic>
          <p:nvPicPr>
            <p:cNvPr id="49" name="Content Placeholder 119" descr="power bi"/>
            <p:cNvPicPr>
              <a:picLocks noGrp="1" noChangeAspect="1"/>
            </p:cNvPicPr>
            <p:nvPr/>
          </p:nvPicPr>
          <p:blipFill>
            <a:blip r:embed="rId29" cstate="print"/>
            <a:stretch>
              <a:fillRect/>
            </a:stretch>
          </p:blipFill>
          <p:spPr>
            <a:xfrm>
              <a:off x="5795" y="4639"/>
              <a:ext cx="991" cy="983"/>
            </a:xfrm>
            <a:prstGeom prst="rect">
              <a:avLst/>
            </a:prstGeom>
          </p:spPr>
        </p:pic>
      </p:grpSp>
      <p:sp>
        <p:nvSpPr>
          <p:cNvPr id="3" name="Rectangle 4"/>
          <p:cNvSpPr/>
          <p:nvPr/>
        </p:nvSpPr>
        <p:spPr>
          <a:xfrm>
            <a:off x="11264900" y="0"/>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2800" dirty="0" smtClean="0">
                <a:solidFill>
                  <a:schemeClr val="tx1"/>
                </a:solidFill>
                <a:latin typeface="Times New Roman" panose="02020603050405020304" pitchFamily="18" charset="0"/>
                <a:cs typeface="Times New Roman" panose="02020603050405020304" pitchFamily="18" charset="0"/>
              </a:rPr>
              <a:t>CLOUD Capabilities</a:t>
            </a:r>
            <a:endParaRPr lang="en-I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hlinkClick r:id="rId1"/>
              </a:rPr>
              <a:t>www.soulunileaders.com</a:t>
            </a:r>
            <a:endPar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Email: soul@soulunileaders.com </a:t>
            </a:r>
            <a:endPar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 Phone: +91 </a:t>
            </a:r>
            <a:r>
              <a:rPr lang="en-US" dirty="0" smtClean="0">
                <a:sym typeface="+mn-ea"/>
              </a:rPr>
              <a:t>7077769334</a:t>
            </a:r>
            <a:r>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 |</a:t>
            </a:r>
            <a:endParaRPr kumimoji="0" lang="en-IN"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endParaRPr>
          </a:p>
        </p:txBody>
      </p:sp>
      <p:sp>
        <p:nvSpPr>
          <p:cNvPr id="4" name="Rectangle: Top Corners Rounded 5"/>
          <p:cNvSpPr/>
          <p:nvPr/>
        </p:nvSpPr>
        <p:spPr>
          <a:xfrm rot="16200000">
            <a:off x="7586070" y="2431477"/>
            <a:ext cx="5440660" cy="1539240"/>
          </a:xfrm>
          <a:custGeom>
            <a:avLst/>
            <a:gdLst>
              <a:gd name="connsiteX0" fmla="*/ 458856 w 3723860"/>
              <a:gd name="connsiteY0" fmla="*/ 0 h 917712"/>
              <a:gd name="connsiteX1" fmla="*/ 3265004 w 3723860"/>
              <a:gd name="connsiteY1" fmla="*/ 0 h 917712"/>
              <a:gd name="connsiteX2" fmla="*/ 3723860 w 3723860"/>
              <a:gd name="connsiteY2" fmla="*/ 458856 h 917712"/>
              <a:gd name="connsiteX3" fmla="*/ 3723860 w 3723860"/>
              <a:gd name="connsiteY3" fmla="*/ 917712 h 917712"/>
              <a:gd name="connsiteX4" fmla="*/ 3723860 w 3723860"/>
              <a:gd name="connsiteY4" fmla="*/ 917712 h 917712"/>
              <a:gd name="connsiteX5" fmla="*/ 0 w 3723860"/>
              <a:gd name="connsiteY5" fmla="*/ 917712 h 917712"/>
              <a:gd name="connsiteX6" fmla="*/ 0 w 3723860"/>
              <a:gd name="connsiteY6" fmla="*/ 917712 h 917712"/>
              <a:gd name="connsiteX7" fmla="*/ 0 w 3723860"/>
              <a:gd name="connsiteY7" fmla="*/ 458856 h 917712"/>
              <a:gd name="connsiteX8" fmla="*/ 458856 w 3723860"/>
              <a:gd name="connsiteY8" fmla="*/ 0 h 917712"/>
              <a:gd name="connsiteX0-1" fmla="*/ 458856 w 3723860"/>
              <a:gd name="connsiteY0-2" fmla="*/ 0 h 917712"/>
              <a:gd name="connsiteX1-3" fmla="*/ 3265004 w 3723860"/>
              <a:gd name="connsiteY1-4" fmla="*/ 0 h 917712"/>
              <a:gd name="connsiteX2-5" fmla="*/ 3723860 w 3723860"/>
              <a:gd name="connsiteY2-6" fmla="*/ 458856 h 917712"/>
              <a:gd name="connsiteX3-7" fmla="*/ 3723860 w 3723860"/>
              <a:gd name="connsiteY3-8" fmla="*/ 917712 h 917712"/>
              <a:gd name="connsiteX4-9" fmla="*/ 3723860 w 3723860"/>
              <a:gd name="connsiteY4-10" fmla="*/ 917712 h 917712"/>
              <a:gd name="connsiteX5-11" fmla="*/ 0 w 3723860"/>
              <a:gd name="connsiteY5-12" fmla="*/ 917712 h 917712"/>
              <a:gd name="connsiteX6-13" fmla="*/ 0 w 3723860"/>
              <a:gd name="connsiteY6-14" fmla="*/ 917712 h 917712"/>
              <a:gd name="connsiteX7-15" fmla="*/ 0 w 3723860"/>
              <a:gd name="connsiteY7-16" fmla="*/ 458856 h 917712"/>
              <a:gd name="connsiteX8-17" fmla="*/ 458856 w 3723860"/>
              <a:gd name="connsiteY8-18" fmla="*/ 0 h 917712"/>
              <a:gd name="connsiteX0-19" fmla="*/ 458856 w 3723860"/>
              <a:gd name="connsiteY0-20" fmla="*/ 0 h 917712"/>
              <a:gd name="connsiteX1-21" fmla="*/ 3265004 w 3723860"/>
              <a:gd name="connsiteY1-22" fmla="*/ 0 h 917712"/>
              <a:gd name="connsiteX2-23" fmla="*/ 3723860 w 3723860"/>
              <a:gd name="connsiteY2-24" fmla="*/ 917712 h 917712"/>
              <a:gd name="connsiteX3-25" fmla="*/ 3723860 w 3723860"/>
              <a:gd name="connsiteY3-26" fmla="*/ 917712 h 917712"/>
              <a:gd name="connsiteX4-27" fmla="*/ 0 w 3723860"/>
              <a:gd name="connsiteY4-28" fmla="*/ 917712 h 917712"/>
              <a:gd name="connsiteX5-29" fmla="*/ 0 w 3723860"/>
              <a:gd name="connsiteY5-30" fmla="*/ 917712 h 917712"/>
              <a:gd name="connsiteX6-31" fmla="*/ 0 w 3723860"/>
              <a:gd name="connsiteY6-32" fmla="*/ 458856 h 917712"/>
              <a:gd name="connsiteX7-33" fmla="*/ 458856 w 3723860"/>
              <a:gd name="connsiteY7-34" fmla="*/ 0 h 917712"/>
              <a:gd name="connsiteX0-35" fmla="*/ 458856 w 3836589"/>
              <a:gd name="connsiteY0-36" fmla="*/ 0 h 917712"/>
              <a:gd name="connsiteX1-37" fmla="*/ 3265004 w 3836589"/>
              <a:gd name="connsiteY1-38" fmla="*/ 0 h 917712"/>
              <a:gd name="connsiteX2-39" fmla="*/ 3723860 w 3836589"/>
              <a:gd name="connsiteY2-40" fmla="*/ 917712 h 917712"/>
              <a:gd name="connsiteX3-41" fmla="*/ 3723860 w 3836589"/>
              <a:gd name="connsiteY3-42" fmla="*/ 917712 h 917712"/>
              <a:gd name="connsiteX4-43" fmla="*/ 0 w 3836589"/>
              <a:gd name="connsiteY4-44" fmla="*/ 917712 h 917712"/>
              <a:gd name="connsiteX5-45" fmla="*/ 0 w 3836589"/>
              <a:gd name="connsiteY5-46" fmla="*/ 917712 h 917712"/>
              <a:gd name="connsiteX6-47" fmla="*/ 0 w 3836589"/>
              <a:gd name="connsiteY6-48" fmla="*/ 458856 h 917712"/>
              <a:gd name="connsiteX7-49" fmla="*/ 458856 w 3836589"/>
              <a:gd name="connsiteY7-50" fmla="*/ 0 h 917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36589" h="917712">
                <a:moveTo>
                  <a:pt x="458856" y="0"/>
                </a:moveTo>
                <a:lnTo>
                  <a:pt x="3265004" y="0"/>
                </a:lnTo>
                <a:cubicBezTo>
                  <a:pt x="3809171" y="152952"/>
                  <a:pt x="3970941" y="567812"/>
                  <a:pt x="3723860" y="917712"/>
                </a:cubicBezTo>
                <a:lnTo>
                  <a:pt x="3723860" y="917712"/>
                </a:lnTo>
                <a:lnTo>
                  <a:pt x="0" y="917712"/>
                </a:lnTo>
                <a:lnTo>
                  <a:pt x="0" y="917712"/>
                </a:lnTo>
                <a:lnTo>
                  <a:pt x="0" y="458856"/>
                </a:lnTo>
                <a:cubicBezTo>
                  <a:pt x="0" y="205437"/>
                  <a:pt x="205437" y="0"/>
                  <a:pt x="458856" y="0"/>
                </a:cubicBezTo>
                <a:close/>
              </a:path>
            </a:pathLst>
          </a:custGeom>
          <a:solidFill>
            <a:schemeClr val="tx1"/>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Top Corners Rounded 11"/>
          <p:cNvSpPr/>
          <p:nvPr/>
        </p:nvSpPr>
        <p:spPr>
          <a:xfrm rot="5400000">
            <a:off x="5463858" y="496570"/>
            <a:ext cx="5286375" cy="5864860"/>
          </a:xfrm>
          <a:prstGeom prst="round2SameRect">
            <a:avLst/>
          </a:prstGeom>
          <a:solidFill>
            <a:srgbClr val="FC7F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Top Corners Rounded 5"/>
          <p:cNvSpPr/>
          <p:nvPr/>
        </p:nvSpPr>
        <p:spPr>
          <a:xfrm rot="16200000">
            <a:off x="3600768" y="2732405"/>
            <a:ext cx="5574030" cy="1539240"/>
          </a:xfrm>
          <a:custGeom>
            <a:avLst/>
            <a:gdLst>
              <a:gd name="connsiteX0" fmla="*/ 458856 w 3723860"/>
              <a:gd name="connsiteY0" fmla="*/ 0 h 917712"/>
              <a:gd name="connsiteX1" fmla="*/ 3265004 w 3723860"/>
              <a:gd name="connsiteY1" fmla="*/ 0 h 917712"/>
              <a:gd name="connsiteX2" fmla="*/ 3723860 w 3723860"/>
              <a:gd name="connsiteY2" fmla="*/ 458856 h 917712"/>
              <a:gd name="connsiteX3" fmla="*/ 3723860 w 3723860"/>
              <a:gd name="connsiteY3" fmla="*/ 917712 h 917712"/>
              <a:gd name="connsiteX4" fmla="*/ 3723860 w 3723860"/>
              <a:gd name="connsiteY4" fmla="*/ 917712 h 917712"/>
              <a:gd name="connsiteX5" fmla="*/ 0 w 3723860"/>
              <a:gd name="connsiteY5" fmla="*/ 917712 h 917712"/>
              <a:gd name="connsiteX6" fmla="*/ 0 w 3723860"/>
              <a:gd name="connsiteY6" fmla="*/ 917712 h 917712"/>
              <a:gd name="connsiteX7" fmla="*/ 0 w 3723860"/>
              <a:gd name="connsiteY7" fmla="*/ 458856 h 917712"/>
              <a:gd name="connsiteX8" fmla="*/ 458856 w 3723860"/>
              <a:gd name="connsiteY8" fmla="*/ 0 h 917712"/>
              <a:gd name="connsiteX0-1" fmla="*/ 458856 w 3723860"/>
              <a:gd name="connsiteY0-2" fmla="*/ 0 h 917712"/>
              <a:gd name="connsiteX1-3" fmla="*/ 3265004 w 3723860"/>
              <a:gd name="connsiteY1-4" fmla="*/ 0 h 917712"/>
              <a:gd name="connsiteX2-5" fmla="*/ 3723860 w 3723860"/>
              <a:gd name="connsiteY2-6" fmla="*/ 458856 h 917712"/>
              <a:gd name="connsiteX3-7" fmla="*/ 3723860 w 3723860"/>
              <a:gd name="connsiteY3-8" fmla="*/ 917712 h 917712"/>
              <a:gd name="connsiteX4-9" fmla="*/ 3723860 w 3723860"/>
              <a:gd name="connsiteY4-10" fmla="*/ 917712 h 917712"/>
              <a:gd name="connsiteX5-11" fmla="*/ 0 w 3723860"/>
              <a:gd name="connsiteY5-12" fmla="*/ 917712 h 917712"/>
              <a:gd name="connsiteX6-13" fmla="*/ 0 w 3723860"/>
              <a:gd name="connsiteY6-14" fmla="*/ 917712 h 917712"/>
              <a:gd name="connsiteX7-15" fmla="*/ 0 w 3723860"/>
              <a:gd name="connsiteY7-16" fmla="*/ 458856 h 917712"/>
              <a:gd name="connsiteX8-17" fmla="*/ 458856 w 3723860"/>
              <a:gd name="connsiteY8-18" fmla="*/ 0 h 917712"/>
              <a:gd name="connsiteX0-19" fmla="*/ 458856 w 3723860"/>
              <a:gd name="connsiteY0-20" fmla="*/ 0 h 917712"/>
              <a:gd name="connsiteX1-21" fmla="*/ 3265004 w 3723860"/>
              <a:gd name="connsiteY1-22" fmla="*/ 0 h 917712"/>
              <a:gd name="connsiteX2-23" fmla="*/ 3723860 w 3723860"/>
              <a:gd name="connsiteY2-24" fmla="*/ 917712 h 917712"/>
              <a:gd name="connsiteX3-25" fmla="*/ 3723860 w 3723860"/>
              <a:gd name="connsiteY3-26" fmla="*/ 917712 h 917712"/>
              <a:gd name="connsiteX4-27" fmla="*/ 0 w 3723860"/>
              <a:gd name="connsiteY4-28" fmla="*/ 917712 h 917712"/>
              <a:gd name="connsiteX5-29" fmla="*/ 0 w 3723860"/>
              <a:gd name="connsiteY5-30" fmla="*/ 917712 h 917712"/>
              <a:gd name="connsiteX6-31" fmla="*/ 0 w 3723860"/>
              <a:gd name="connsiteY6-32" fmla="*/ 458856 h 917712"/>
              <a:gd name="connsiteX7-33" fmla="*/ 458856 w 3723860"/>
              <a:gd name="connsiteY7-34" fmla="*/ 0 h 917712"/>
              <a:gd name="connsiteX0-35" fmla="*/ 458856 w 3836589"/>
              <a:gd name="connsiteY0-36" fmla="*/ 0 h 917712"/>
              <a:gd name="connsiteX1-37" fmla="*/ 3265004 w 3836589"/>
              <a:gd name="connsiteY1-38" fmla="*/ 0 h 917712"/>
              <a:gd name="connsiteX2-39" fmla="*/ 3723860 w 3836589"/>
              <a:gd name="connsiteY2-40" fmla="*/ 917712 h 917712"/>
              <a:gd name="connsiteX3-41" fmla="*/ 3723860 w 3836589"/>
              <a:gd name="connsiteY3-42" fmla="*/ 917712 h 917712"/>
              <a:gd name="connsiteX4-43" fmla="*/ 0 w 3836589"/>
              <a:gd name="connsiteY4-44" fmla="*/ 917712 h 917712"/>
              <a:gd name="connsiteX5-45" fmla="*/ 0 w 3836589"/>
              <a:gd name="connsiteY5-46" fmla="*/ 917712 h 917712"/>
              <a:gd name="connsiteX6-47" fmla="*/ 0 w 3836589"/>
              <a:gd name="connsiteY6-48" fmla="*/ 458856 h 917712"/>
              <a:gd name="connsiteX7-49" fmla="*/ 458856 w 3836589"/>
              <a:gd name="connsiteY7-50" fmla="*/ 0 h 917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36589" h="917712">
                <a:moveTo>
                  <a:pt x="458856" y="0"/>
                </a:moveTo>
                <a:lnTo>
                  <a:pt x="3265004" y="0"/>
                </a:lnTo>
                <a:cubicBezTo>
                  <a:pt x="3809171" y="152952"/>
                  <a:pt x="3970941" y="567812"/>
                  <a:pt x="3723860" y="917712"/>
                </a:cubicBezTo>
                <a:lnTo>
                  <a:pt x="3723860" y="917712"/>
                </a:lnTo>
                <a:lnTo>
                  <a:pt x="0" y="917712"/>
                </a:lnTo>
                <a:lnTo>
                  <a:pt x="0" y="917712"/>
                </a:lnTo>
                <a:lnTo>
                  <a:pt x="0" y="458856"/>
                </a:lnTo>
                <a:cubicBezTo>
                  <a:pt x="0" y="205437"/>
                  <a:pt x="205437" y="0"/>
                  <a:pt x="458856" y="0"/>
                </a:cubicBezTo>
                <a:close/>
              </a:path>
            </a:pathLst>
          </a:custGeom>
          <a:solidFill>
            <a:srgbClr val="353338">
              <a:alpha val="49000"/>
            </a:srgb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Top Corners Rounded 7"/>
          <p:cNvSpPr/>
          <p:nvPr/>
        </p:nvSpPr>
        <p:spPr>
          <a:xfrm rot="5400000">
            <a:off x="2356803" y="1082675"/>
            <a:ext cx="5286375" cy="4693285"/>
          </a:xfrm>
          <a:prstGeom prst="round2SameRect">
            <a:avLst/>
          </a:prstGeom>
          <a:solidFill>
            <a:srgbClr val="59C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Top Corners Rounded 5"/>
          <p:cNvSpPr/>
          <p:nvPr/>
        </p:nvSpPr>
        <p:spPr>
          <a:xfrm rot="16200000">
            <a:off x="471488" y="2643505"/>
            <a:ext cx="5447030" cy="1539240"/>
          </a:xfrm>
          <a:custGeom>
            <a:avLst/>
            <a:gdLst>
              <a:gd name="connsiteX0" fmla="*/ 458856 w 3723860"/>
              <a:gd name="connsiteY0" fmla="*/ 0 h 917712"/>
              <a:gd name="connsiteX1" fmla="*/ 3265004 w 3723860"/>
              <a:gd name="connsiteY1" fmla="*/ 0 h 917712"/>
              <a:gd name="connsiteX2" fmla="*/ 3723860 w 3723860"/>
              <a:gd name="connsiteY2" fmla="*/ 458856 h 917712"/>
              <a:gd name="connsiteX3" fmla="*/ 3723860 w 3723860"/>
              <a:gd name="connsiteY3" fmla="*/ 917712 h 917712"/>
              <a:gd name="connsiteX4" fmla="*/ 3723860 w 3723860"/>
              <a:gd name="connsiteY4" fmla="*/ 917712 h 917712"/>
              <a:gd name="connsiteX5" fmla="*/ 0 w 3723860"/>
              <a:gd name="connsiteY5" fmla="*/ 917712 h 917712"/>
              <a:gd name="connsiteX6" fmla="*/ 0 w 3723860"/>
              <a:gd name="connsiteY6" fmla="*/ 917712 h 917712"/>
              <a:gd name="connsiteX7" fmla="*/ 0 w 3723860"/>
              <a:gd name="connsiteY7" fmla="*/ 458856 h 917712"/>
              <a:gd name="connsiteX8" fmla="*/ 458856 w 3723860"/>
              <a:gd name="connsiteY8" fmla="*/ 0 h 917712"/>
              <a:gd name="connsiteX0-1" fmla="*/ 458856 w 3723860"/>
              <a:gd name="connsiteY0-2" fmla="*/ 0 h 917712"/>
              <a:gd name="connsiteX1-3" fmla="*/ 3265004 w 3723860"/>
              <a:gd name="connsiteY1-4" fmla="*/ 0 h 917712"/>
              <a:gd name="connsiteX2-5" fmla="*/ 3723860 w 3723860"/>
              <a:gd name="connsiteY2-6" fmla="*/ 458856 h 917712"/>
              <a:gd name="connsiteX3-7" fmla="*/ 3723860 w 3723860"/>
              <a:gd name="connsiteY3-8" fmla="*/ 917712 h 917712"/>
              <a:gd name="connsiteX4-9" fmla="*/ 3723860 w 3723860"/>
              <a:gd name="connsiteY4-10" fmla="*/ 917712 h 917712"/>
              <a:gd name="connsiteX5-11" fmla="*/ 0 w 3723860"/>
              <a:gd name="connsiteY5-12" fmla="*/ 917712 h 917712"/>
              <a:gd name="connsiteX6-13" fmla="*/ 0 w 3723860"/>
              <a:gd name="connsiteY6-14" fmla="*/ 917712 h 917712"/>
              <a:gd name="connsiteX7-15" fmla="*/ 0 w 3723860"/>
              <a:gd name="connsiteY7-16" fmla="*/ 458856 h 917712"/>
              <a:gd name="connsiteX8-17" fmla="*/ 458856 w 3723860"/>
              <a:gd name="connsiteY8-18" fmla="*/ 0 h 917712"/>
              <a:gd name="connsiteX0-19" fmla="*/ 458856 w 3723860"/>
              <a:gd name="connsiteY0-20" fmla="*/ 0 h 917712"/>
              <a:gd name="connsiteX1-21" fmla="*/ 3265004 w 3723860"/>
              <a:gd name="connsiteY1-22" fmla="*/ 0 h 917712"/>
              <a:gd name="connsiteX2-23" fmla="*/ 3723860 w 3723860"/>
              <a:gd name="connsiteY2-24" fmla="*/ 917712 h 917712"/>
              <a:gd name="connsiteX3-25" fmla="*/ 3723860 w 3723860"/>
              <a:gd name="connsiteY3-26" fmla="*/ 917712 h 917712"/>
              <a:gd name="connsiteX4-27" fmla="*/ 0 w 3723860"/>
              <a:gd name="connsiteY4-28" fmla="*/ 917712 h 917712"/>
              <a:gd name="connsiteX5-29" fmla="*/ 0 w 3723860"/>
              <a:gd name="connsiteY5-30" fmla="*/ 917712 h 917712"/>
              <a:gd name="connsiteX6-31" fmla="*/ 0 w 3723860"/>
              <a:gd name="connsiteY6-32" fmla="*/ 458856 h 917712"/>
              <a:gd name="connsiteX7-33" fmla="*/ 458856 w 3723860"/>
              <a:gd name="connsiteY7-34" fmla="*/ 0 h 917712"/>
              <a:gd name="connsiteX0-35" fmla="*/ 458856 w 3836589"/>
              <a:gd name="connsiteY0-36" fmla="*/ 0 h 917712"/>
              <a:gd name="connsiteX1-37" fmla="*/ 3265004 w 3836589"/>
              <a:gd name="connsiteY1-38" fmla="*/ 0 h 917712"/>
              <a:gd name="connsiteX2-39" fmla="*/ 3723860 w 3836589"/>
              <a:gd name="connsiteY2-40" fmla="*/ 917712 h 917712"/>
              <a:gd name="connsiteX3-41" fmla="*/ 3723860 w 3836589"/>
              <a:gd name="connsiteY3-42" fmla="*/ 917712 h 917712"/>
              <a:gd name="connsiteX4-43" fmla="*/ 0 w 3836589"/>
              <a:gd name="connsiteY4-44" fmla="*/ 917712 h 917712"/>
              <a:gd name="connsiteX5-45" fmla="*/ 0 w 3836589"/>
              <a:gd name="connsiteY5-46" fmla="*/ 917712 h 917712"/>
              <a:gd name="connsiteX6-47" fmla="*/ 0 w 3836589"/>
              <a:gd name="connsiteY6-48" fmla="*/ 458856 h 917712"/>
              <a:gd name="connsiteX7-49" fmla="*/ 458856 w 3836589"/>
              <a:gd name="connsiteY7-50" fmla="*/ 0 h 917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36589" h="917712">
                <a:moveTo>
                  <a:pt x="458856" y="0"/>
                </a:moveTo>
                <a:lnTo>
                  <a:pt x="3265004" y="0"/>
                </a:lnTo>
                <a:cubicBezTo>
                  <a:pt x="3809171" y="152952"/>
                  <a:pt x="3970941" y="567812"/>
                  <a:pt x="3723860" y="917712"/>
                </a:cubicBezTo>
                <a:lnTo>
                  <a:pt x="3723860" y="917712"/>
                </a:lnTo>
                <a:lnTo>
                  <a:pt x="0" y="917712"/>
                </a:lnTo>
                <a:lnTo>
                  <a:pt x="0" y="917712"/>
                </a:lnTo>
                <a:lnTo>
                  <a:pt x="0" y="458856"/>
                </a:lnTo>
                <a:cubicBezTo>
                  <a:pt x="0" y="205437"/>
                  <a:pt x="205437" y="0"/>
                  <a:pt x="458856" y="0"/>
                </a:cubicBezTo>
                <a:close/>
              </a:path>
            </a:pathLst>
          </a:custGeom>
          <a:solidFill>
            <a:srgbClr val="353338">
              <a:alpha val="49000"/>
            </a:srgb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Top Corners Rounded 4"/>
          <p:cNvSpPr/>
          <p:nvPr/>
        </p:nvSpPr>
        <p:spPr>
          <a:xfrm rot="5400000">
            <a:off x="-902812" y="1688941"/>
            <a:ext cx="5286375" cy="3480753"/>
          </a:xfrm>
          <a:prstGeom prst="round2SameRect">
            <a:avLst/>
          </a:prstGeom>
          <a:solidFill>
            <a:srgbClr val="FFF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5"/>
          <p:cNvSpPr/>
          <p:nvPr/>
        </p:nvSpPr>
        <p:spPr>
          <a:xfrm rot="16200000">
            <a:off x="421780" y="2218372"/>
            <a:ext cx="5015866" cy="1127760"/>
          </a:xfrm>
          <a:custGeom>
            <a:avLst/>
            <a:gdLst>
              <a:gd name="connsiteX0" fmla="*/ 458856 w 3723860"/>
              <a:gd name="connsiteY0" fmla="*/ 0 h 917712"/>
              <a:gd name="connsiteX1" fmla="*/ 3265004 w 3723860"/>
              <a:gd name="connsiteY1" fmla="*/ 0 h 917712"/>
              <a:gd name="connsiteX2" fmla="*/ 3723860 w 3723860"/>
              <a:gd name="connsiteY2" fmla="*/ 458856 h 917712"/>
              <a:gd name="connsiteX3" fmla="*/ 3723860 w 3723860"/>
              <a:gd name="connsiteY3" fmla="*/ 917712 h 917712"/>
              <a:gd name="connsiteX4" fmla="*/ 3723860 w 3723860"/>
              <a:gd name="connsiteY4" fmla="*/ 917712 h 917712"/>
              <a:gd name="connsiteX5" fmla="*/ 0 w 3723860"/>
              <a:gd name="connsiteY5" fmla="*/ 917712 h 917712"/>
              <a:gd name="connsiteX6" fmla="*/ 0 w 3723860"/>
              <a:gd name="connsiteY6" fmla="*/ 917712 h 917712"/>
              <a:gd name="connsiteX7" fmla="*/ 0 w 3723860"/>
              <a:gd name="connsiteY7" fmla="*/ 458856 h 917712"/>
              <a:gd name="connsiteX8" fmla="*/ 458856 w 3723860"/>
              <a:gd name="connsiteY8" fmla="*/ 0 h 917712"/>
              <a:gd name="connsiteX0-1" fmla="*/ 458856 w 3723860"/>
              <a:gd name="connsiteY0-2" fmla="*/ 0 h 917712"/>
              <a:gd name="connsiteX1-3" fmla="*/ 3265004 w 3723860"/>
              <a:gd name="connsiteY1-4" fmla="*/ 0 h 917712"/>
              <a:gd name="connsiteX2-5" fmla="*/ 3723860 w 3723860"/>
              <a:gd name="connsiteY2-6" fmla="*/ 458856 h 917712"/>
              <a:gd name="connsiteX3-7" fmla="*/ 3723860 w 3723860"/>
              <a:gd name="connsiteY3-8" fmla="*/ 917712 h 917712"/>
              <a:gd name="connsiteX4-9" fmla="*/ 3723860 w 3723860"/>
              <a:gd name="connsiteY4-10" fmla="*/ 917712 h 917712"/>
              <a:gd name="connsiteX5-11" fmla="*/ 0 w 3723860"/>
              <a:gd name="connsiteY5-12" fmla="*/ 917712 h 917712"/>
              <a:gd name="connsiteX6-13" fmla="*/ 0 w 3723860"/>
              <a:gd name="connsiteY6-14" fmla="*/ 917712 h 917712"/>
              <a:gd name="connsiteX7-15" fmla="*/ 0 w 3723860"/>
              <a:gd name="connsiteY7-16" fmla="*/ 458856 h 917712"/>
              <a:gd name="connsiteX8-17" fmla="*/ 458856 w 3723860"/>
              <a:gd name="connsiteY8-18" fmla="*/ 0 h 917712"/>
              <a:gd name="connsiteX0-19" fmla="*/ 458856 w 3723860"/>
              <a:gd name="connsiteY0-20" fmla="*/ 0 h 917712"/>
              <a:gd name="connsiteX1-21" fmla="*/ 3265004 w 3723860"/>
              <a:gd name="connsiteY1-22" fmla="*/ 0 h 917712"/>
              <a:gd name="connsiteX2-23" fmla="*/ 3723860 w 3723860"/>
              <a:gd name="connsiteY2-24" fmla="*/ 917712 h 917712"/>
              <a:gd name="connsiteX3-25" fmla="*/ 3723860 w 3723860"/>
              <a:gd name="connsiteY3-26" fmla="*/ 917712 h 917712"/>
              <a:gd name="connsiteX4-27" fmla="*/ 0 w 3723860"/>
              <a:gd name="connsiteY4-28" fmla="*/ 917712 h 917712"/>
              <a:gd name="connsiteX5-29" fmla="*/ 0 w 3723860"/>
              <a:gd name="connsiteY5-30" fmla="*/ 917712 h 917712"/>
              <a:gd name="connsiteX6-31" fmla="*/ 0 w 3723860"/>
              <a:gd name="connsiteY6-32" fmla="*/ 458856 h 917712"/>
              <a:gd name="connsiteX7-33" fmla="*/ 458856 w 3723860"/>
              <a:gd name="connsiteY7-34" fmla="*/ 0 h 917712"/>
              <a:gd name="connsiteX0-35" fmla="*/ 458856 w 3836589"/>
              <a:gd name="connsiteY0-36" fmla="*/ 0 h 917712"/>
              <a:gd name="connsiteX1-37" fmla="*/ 3265004 w 3836589"/>
              <a:gd name="connsiteY1-38" fmla="*/ 0 h 917712"/>
              <a:gd name="connsiteX2-39" fmla="*/ 3723860 w 3836589"/>
              <a:gd name="connsiteY2-40" fmla="*/ 917712 h 917712"/>
              <a:gd name="connsiteX3-41" fmla="*/ 3723860 w 3836589"/>
              <a:gd name="connsiteY3-42" fmla="*/ 917712 h 917712"/>
              <a:gd name="connsiteX4-43" fmla="*/ 0 w 3836589"/>
              <a:gd name="connsiteY4-44" fmla="*/ 917712 h 917712"/>
              <a:gd name="connsiteX5-45" fmla="*/ 0 w 3836589"/>
              <a:gd name="connsiteY5-46" fmla="*/ 917712 h 917712"/>
              <a:gd name="connsiteX6-47" fmla="*/ 0 w 3836589"/>
              <a:gd name="connsiteY6-48" fmla="*/ 458856 h 917712"/>
              <a:gd name="connsiteX7-49" fmla="*/ 458856 w 3836589"/>
              <a:gd name="connsiteY7-50" fmla="*/ 0 h 917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36589" h="917712">
                <a:moveTo>
                  <a:pt x="458856" y="0"/>
                </a:moveTo>
                <a:lnTo>
                  <a:pt x="3265004" y="0"/>
                </a:lnTo>
                <a:cubicBezTo>
                  <a:pt x="3809171" y="152952"/>
                  <a:pt x="3970941" y="567812"/>
                  <a:pt x="3723860" y="917712"/>
                </a:cubicBezTo>
                <a:lnTo>
                  <a:pt x="3723860" y="917712"/>
                </a:lnTo>
                <a:lnTo>
                  <a:pt x="0" y="917712"/>
                </a:lnTo>
                <a:lnTo>
                  <a:pt x="0" y="917712"/>
                </a:lnTo>
                <a:lnTo>
                  <a:pt x="0" y="458856"/>
                </a:lnTo>
                <a:cubicBezTo>
                  <a:pt x="0" y="205437"/>
                  <a:pt x="205437" y="0"/>
                  <a:pt x="458856" y="0"/>
                </a:cubicBezTo>
                <a:close/>
              </a:path>
            </a:pathLst>
          </a:custGeom>
          <a:gradFill>
            <a:gsLst>
              <a:gs pos="0">
                <a:srgbClr val="F1DCB9"/>
              </a:gs>
              <a:gs pos="35000">
                <a:srgbClr val="FFFAE4"/>
              </a:gs>
              <a:gs pos="57000">
                <a:schemeClr val="bg1"/>
              </a:gs>
              <a:gs pos="100000">
                <a:srgbClr val="F1DCB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Top Corners Rounded 5"/>
          <p:cNvSpPr/>
          <p:nvPr/>
        </p:nvSpPr>
        <p:spPr>
          <a:xfrm rot="16200000">
            <a:off x="-22144" y="2087342"/>
            <a:ext cx="5165285" cy="1539240"/>
          </a:xfrm>
          <a:custGeom>
            <a:avLst/>
            <a:gdLst>
              <a:gd name="connsiteX0" fmla="*/ 458856 w 3723860"/>
              <a:gd name="connsiteY0" fmla="*/ 0 h 917712"/>
              <a:gd name="connsiteX1" fmla="*/ 3265004 w 3723860"/>
              <a:gd name="connsiteY1" fmla="*/ 0 h 917712"/>
              <a:gd name="connsiteX2" fmla="*/ 3723860 w 3723860"/>
              <a:gd name="connsiteY2" fmla="*/ 458856 h 917712"/>
              <a:gd name="connsiteX3" fmla="*/ 3723860 w 3723860"/>
              <a:gd name="connsiteY3" fmla="*/ 917712 h 917712"/>
              <a:gd name="connsiteX4" fmla="*/ 3723860 w 3723860"/>
              <a:gd name="connsiteY4" fmla="*/ 917712 h 917712"/>
              <a:gd name="connsiteX5" fmla="*/ 0 w 3723860"/>
              <a:gd name="connsiteY5" fmla="*/ 917712 h 917712"/>
              <a:gd name="connsiteX6" fmla="*/ 0 w 3723860"/>
              <a:gd name="connsiteY6" fmla="*/ 917712 h 917712"/>
              <a:gd name="connsiteX7" fmla="*/ 0 w 3723860"/>
              <a:gd name="connsiteY7" fmla="*/ 458856 h 917712"/>
              <a:gd name="connsiteX8" fmla="*/ 458856 w 3723860"/>
              <a:gd name="connsiteY8" fmla="*/ 0 h 917712"/>
              <a:gd name="connsiteX0-1" fmla="*/ 458856 w 3723860"/>
              <a:gd name="connsiteY0-2" fmla="*/ 0 h 917712"/>
              <a:gd name="connsiteX1-3" fmla="*/ 3265004 w 3723860"/>
              <a:gd name="connsiteY1-4" fmla="*/ 0 h 917712"/>
              <a:gd name="connsiteX2-5" fmla="*/ 3723860 w 3723860"/>
              <a:gd name="connsiteY2-6" fmla="*/ 458856 h 917712"/>
              <a:gd name="connsiteX3-7" fmla="*/ 3723860 w 3723860"/>
              <a:gd name="connsiteY3-8" fmla="*/ 917712 h 917712"/>
              <a:gd name="connsiteX4-9" fmla="*/ 3723860 w 3723860"/>
              <a:gd name="connsiteY4-10" fmla="*/ 917712 h 917712"/>
              <a:gd name="connsiteX5-11" fmla="*/ 0 w 3723860"/>
              <a:gd name="connsiteY5-12" fmla="*/ 917712 h 917712"/>
              <a:gd name="connsiteX6-13" fmla="*/ 0 w 3723860"/>
              <a:gd name="connsiteY6-14" fmla="*/ 917712 h 917712"/>
              <a:gd name="connsiteX7-15" fmla="*/ 0 w 3723860"/>
              <a:gd name="connsiteY7-16" fmla="*/ 458856 h 917712"/>
              <a:gd name="connsiteX8-17" fmla="*/ 458856 w 3723860"/>
              <a:gd name="connsiteY8-18" fmla="*/ 0 h 917712"/>
              <a:gd name="connsiteX0-19" fmla="*/ 458856 w 3723860"/>
              <a:gd name="connsiteY0-20" fmla="*/ 0 h 917712"/>
              <a:gd name="connsiteX1-21" fmla="*/ 3265004 w 3723860"/>
              <a:gd name="connsiteY1-22" fmla="*/ 0 h 917712"/>
              <a:gd name="connsiteX2-23" fmla="*/ 3723860 w 3723860"/>
              <a:gd name="connsiteY2-24" fmla="*/ 917712 h 917712"/>
              <a:gd name="connsiteX3-25" fmla="*/ 3723860 w 3723860"/>
              <a:gd name="connsiteY3-26" fmla="*/ 917712 h 917712"/>
              <a:gd name="connsiteX4-27" fmla="*/ 0 w 3723860"/>
              <a:gd name="connsiteY4-28" fmla="*/ 917712 h 917712"/>
              <a:gd name="connsiteX5-29" fmla="*/ 0 w 3723860"/>
              <a:gd name="connsiteY5-30" fmla="*/ 917712 h 917712"/>
              <a:gd name="connsiteX6-31" fmla="*/ 0 w 3723860"/>
              <a:gd name="connsiteY6-32" fmla="*/ 458856 h 917712"/>
              <a:gd name="connsiteX7-33" fmla="*/ 458856 w 3723860"/>
              <a:gd name="connsiteY7-34" fmla="*/ 0 h 917712"/>
              <a:gd name="connsiteX0-35" fmla="*/ 458856 w 3836589"/>
              <a:gd name="connsiteY0-36" fmla="*/ 0 h 917712"/>
              <a:gd name="connsiteX1-37" fmla="*/ 3265004 w 3836589"/>
              <a:gd name="connsiteY1-38" fmla="*/ 0 h 917712"/>
              <a:gd name="connsiteX2-39" fmla="*/ 3723860 w 3836589"/>
              <a:gd name="connsiteY2-40" fmla="*/ 917712 h 917712"/>
              <a:gd name="connsiteX3-41" fmla="*/ 3723860 w 3836589"/>
              <a:gd name="connsiteY3-42" fmla="*/ 917712 h 917712"/>
              <a:gd name="connsiteX4-43" fmla="*/ 0 w 3836589"/>
              <a:gd name="connsiteY4-44" fmla="*/ 917712 h 917712"/>
              <a:gd name="connsiteX5-45" fmla="*/ 0 w 3836589"/>
              <a:gd name="connsiteY5-46" fmla="*/ 917712 h 917712"/>
              <a:gd name="connsiteX6-47" fmla="*/ 0 w 3836589"/>
              <a:gd name="connsiteY6-48" fmla="*/ 458856 h 917712"/>
              <a:gd name="connsiteX7-49" fmla="*/ 458856 w 3836589"/>
              <a:gd name="connsiteY7-50" fmla="*/ 0 h 917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36589" h="917712">
                <a:moveTo>
                  <a:pt x="458856" y="0"/>
                </a:moveTo>
                <a:lnTo>
                  <a:pt x="3265004" y="0"/>
                </a:lnTo>
                <a:cubicBezTo>
                  <a:pt x="3809171" y="152952"/>
                  <a:pt x="3970941" y="567812"/>
                  <a:pt x="3723860" y="917712"/>
                </a:cubicBezTo>
                <a:lnTo>
                  <a:pt x="3723860" y="917712"/>
                </a:lnTo>
                <a:lnTo>
                  <a:pt x="0" y="917712"/>
                </a:lnTo>
                <a:lnTo>
                  <a:pt x="0" y="917712"/>
                </a:lnTo>
                <a:lnTo>
                  <a:pt x="0" y="458856"/>
                </a:lnTo>
                <a:cubicBezTo>
                  <a:pt x="0" y="205437"/>
                  <a:pt x="205437" y="0"/>
                  <a:pt x="458856" y="0"/>
                </a:cubicBezTo>
                <a:close/>
              </a:path>
            </a:pathLst>
          </a:custGeom>
          <a:solidFill>
            <a:srgbClr val="353338">
              <a:alpha val="24000"/>
            </a:srgb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Top Corners Rounded 5"/>
          <p:cNvSpPr/>
          <p:nvPr/>
        </p:nvSpPr>
        <p:spPr>
          <a:xfrm rot="16200000">
            <a:off x="4257187" y="2218372"/>
            <a:ext cx="5015867" cy="1127760"/>
          </a:xfrm>
          <a:custGeom>
            <a:avLst/>
            <a:gdLst>
              <a:gd name="connsiteX0" fmla="*/ 458856 w 3723860"/>
              <a:gd name="connsiteY0" fmla="*/ 0 h 917712"/>
              <a:gd name="connsiteX1" fmla="*/ 3265004 w 3723860"/>
              <a:gd name="connsiteY1" fmla="*/ 0 h 917712"/>
              <a:gd name="connsiteX2" fmla="*/ 3723860 w 3723860"/>
              <a:gd name="connsiteY2" fmla="*/ 458856 h 917712"/>
              <a:gd name="connsiteX3" fmla="*/ 3723860 w 3723860"/>
              <a:gd name="connsiteY3" fmla="*/ 917712 h 917712"/>
              <a:gd name="connsiteX4" fmla="*/ 3723860 w 3723860"/>
              <a:gd name="connsiteY4" fmla="*/ 917712 h 917712"/>
              <a:gd name="connsiteX5" fmla="*/ 0 w 3723860"/>
              <a:gd name="connsiteY5" fmla="*/ 917712 h 917712"/>
              <a:gd name="connsiteX6" fmla="*/ 0 w 3723860"/>
              <a:gd name="connsiteY6" fmla="*/ 917712 h 917712"/>
              <a:gd name="connsiteX7" fmla="*/ 0 w 3723860"/>
              <a:gd name="connsiteY7" fmla="*/ 458856 h 917712"/>
              <a:gd name="connsiteX8" fmla="*/ 458856 w 3723860"/>
              <a:gd name="connsiteY8" fmla="*/ 0 h 917712"/>
              <a:gd name="connsiteX0-1" fmla="*/ 458856 w 3723860"/>
              <a:gd name="connsiteY0-2" fmla="*/ 0 h 917712"/>
              <a:gd name="connsiteX1-3" fmla="*/ 3265004 w 3723860"/>
              <a:gd name="connsiteY1-4" fmla="*/ 0 h 917712"/>
              <a:gd name="connsiteX2-5" fmla="*/ 3723860 w 3723860"/>
              <a:gd name="connsiteY2-6" fmla="*/ 458856 h 917712"/>
              <a:gd name="connsiteX3-7" fmla="*/ 3723860 w 3723860"/>
              <a:gd name="connsiteY3-8" fmla="*/ 917712 h 917712"/>
              <a:gd name="connsiteX4-9" fmla="*/ 3723860 w 3723860"/>
              <a:gd name="connsiteY4-10" fmla="*/ 917712 h 917712"/>
              <a:gd name="connsiteX5-11" fmla="*/ 0 w 3723860"/>
              <a:gd name="connsiteY5-12" fmla="*/ 917712 h 917712"/>
              <a:gd name="connsiteX6-13" fmla="*/ 0 w 3723860"/>
              <a:gd name="connsiteY6-14" fmla="*/ 917712 h 917712"/>
              <a:gd name="connsiteX7-15" fmla="*/ 0 w 3723860"/>
              <a:gd name="connsiteY7-16" fmla="*/ 458856 h 917712"/>
              <a:gd name="connsiteX8-17" fmla="*/ 458856 w 3723860"/>
              <a:gd name="connsiteY8-18" fmla="*/ 0 h 917712"/>
              <a:gd name="connsiteX0-19" fmla="*/ 458856 w 3723860"/>
              <a:gd name="connsiteY0-20" fmla="*/ 0 h 917712"/>
              <a:gd name="connsiteX1-21" fmla="*/ 3265004 w 3723860"/>
              <a:gd name="connsiteY1-22" fmla="*/ 0 h 917712"/>
              <a:gd name="connsiteX2-23" fmla="*/ 3723860 w 3723860"/>
              <a:gd name="connsiteY2-24" fmla="*/ 917712 h 917712"/>
              <a:gd name="connsiteX3-25" fmla="*/ 3723860 w 3723860"/>
              <a:gd name="connsiteY3-26" fmla="*/ 917712 h 917712"/>
              <a:gd name="connsiteX4-27" fmla="*/ 0 w 3723860"/>
              <a:gd name="connsiteY4-28" fmla="*/ 917712 h 917712"/>
              <a:gd name="connsiteX5-29" fmla="*/ 0 w 3723860"/>
              <a:gd name="connsiteY5-30" fmla="*/ 917712 h 917712"/>
              <a:gd name="connsiteX6-31" fmla="*/ 0 w 3723860"/>
              <a:gd name="connsiteY6-32" fmla="*/ 458856 h 917712"/>
              <a:gd name="connsiteX7-33" fmla="*/ 458856 w 3723860"/>
              <a:gd name="connsiteY7-34" fmla="*/ 0 h 917712"/>
              <a:gd name="connsiteX0-35" fmla="*/ 458856 w 3836589"/>
              <a:gd name="connsiteY0-36" fmla="*/ 0 h 917712"/>
              <a:gd name="connsiteX1-37" fmla="*/ 3265004 w 3836589"/>
              <a:gd name="connsiteY1-38" fmla="*/ 0 h 917712"/>
              <a:gd name="connsiteX2-39" fmla="*/ 3723860 w 3836589"/>
              <a:gd name="connsiteY2-40" fmla="*/ 917712 h 917712"/>
              <a:gd name="connsiteX3-41" fmla="*/ 3723860 w 3836589"/>
              <a:gd name="connsiteY3-42" fmla="*/ 917712 h 917712"/>
              <a:gd name="connsiteX4-43" fmla="*/ 0 w 3836589"/>
              <a:gd name="connsiteY4-44" fmla="*/ 917712 h 917712"/>
              <a:gd name="connsiteX5-45" fmla="*/ 0 w 3836589"/>
              <a:gd name="connsiteY5-46" fmla="*/ 917712 h 917712"/>
              <a:gd name="connsiteX6-47" fmla="*/ 0 w 3836589"/>
              <a:gd name="connsiteY6-48" fmla="*/ 458856 h 917712"/>
              <a:gd name="connsiteX7-49" fmla="*/ 458856 w 3836589"/>
              <a:gd name="connsiteY7-50" fmla="*/ 0 h 917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36589" h="917712">
                <a:moveTo>
                  <a:pt x="458856" y="0"/>
                </a:moveTo>
                <a:lnTo>
                  <a:pt x="3265004" y="0"/>
                </a:lnTo>
                <a:cubicBezTo>
                  <a:pt x="3809171" y="152952"/>
                  <a:pt x="3970941" y="567812"/>
                  <a:pt x="3723860" y="917712"/>
                </a:cubicBezTo>
                <a:lnTo>
                  <a:pt x="3723860" y="917712"/>
                </a:lnTo>
                <a:lnTo>
                  <a:pt x="0" y="917712"/>
                </a:lnTo>
                <a:lnTo>
                  <a:pt x="0" y="917712"/>
                </a:lnTo>
                <a:lnTo>
                  <a:pt x="0" y="458856"/>
                </a:lnTo>
                <a:cubicBezTo>
                  <a:pt x="0" y="205437"/>
                  <a:pt x="205437" y="0"/>
                  <a:pt x="458856" y="0"/>
                </a:cubicBezTo>
                <a:close/>
              </a:path>
            </a:pathLst>
          </a:custGeom>
          <a:gradFill>
            <a:gsLst>
              <a:gs pos="0">
                <a:srgbClr val="37BFCD"/>
              </a:gs>
              <a:gs pos="30000">
                <a:srgbClr val="7FD3D5"/>
              </a:gs>
              <a:gs pos="57000">
                <a:srgbClr val="AEE3E4"/>
              </a:gs>
              <a:gs pos="100000">
                <a:srgbClr val="37BFC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Top Corners Rounded 5"/>
          <p:cNvSpPr/>
          <p:nvPr/>
        </p:nvSpPr>
        <p:spPr>
          <a:xfrm rot="16200000">
            <a:off x="7467835" y="2163258"/>
            <a:ext cx="5109328" cy="1744345"/>
          </a:xfrm>
          <a:custGeom>
            <a:avLst/>
            <a:gdLst>
              <a:gd name="connsiteX0" fmla="*/ 458856 w 3723860"/>
              <a:gd name="connsiteY0" fmla="*/ 0 h 917712"/>
              <a:gd name="connsiteX1" fmla="*/ 3265004 w 3723860"/>
              <a:gd name="connsiteY1" fmla="*/ 0 h 917712"/>
              <a:gd name="connsiteX2" fmla="*/ 3723860 w 3723860"/>
              <a:gd name="connsiteY2" fmla="*/ 458856 h 917712"/>
              <a:gd name="connsiteX3" fmla="*/ 3723860 w 3723860"/>
              <a:gd name="connsiteY3" fmla="*/ 917712 h 917712"/>
              <a:gd name="connsiteX4" fmla="*/ 3723860 w 3723860"/>
              <a:gd name="connsiteY4" fmla="*/ 917712 h 917712"/>
              <a:gd name="connsiteX5" fmla="*/ 0 w 3723860"/>
              <a:gd name="connsiteY5" fmla="*/ 917712 h 917712"/>
              <a:gd name="connsiteX6" fmla="*/ 0 w 3723860"/>
              <a:gd name="connsiteY6" fmla="*/ 917712 h 917712"/>
              <a:gd name="connsiteX7" fmla="*/ 0 w 3723860"/>
              <a:gd name="connsiteY7" fmla="*/ 458856 h 917712"/>
              <a:gd name="connsiteX8" fmla="*/ 458856 w 3723860"/>
              <a:gd name="connsiteY8" fmla="*/ 0 h 917712"/>
              <a:gd name="connsiteX0-1" fmla="*/ 458856 w 3723860"/>
              <a:gd name="connsiteY0-2" fmla="*/ 0 h 917712"/>
              <a:gd name="connsiteX1-3" fmla="*/ 3265004 w 3723860"/>
              <a:gd name="connsiteY1-4" fmla="*/ 0 h 917712"/>
              <a:gd name="connsiteX2-5" fmla="*/ 3723860 w 3723860"/>
              <a:gd name="connsiteY2-6" fmla="*/ 458856 h 917712"/>
              <a:gd name="connsiteX3-7" fmla="*/ 3723860 w 3723860"/>
              <a:gd name="connsiteY3-8" fmla="*/ 917712 h 917712"/>
              <a:gd name="connsiteX4-9" fmla="*/ 3723860 w 3723860"/>
              <a:gd name="connsiteY4-10" fmla="*/ 917712 h 917712"/>
              <a:gd name="connsiteX5-11" fmla="*/ 0 w 3723860"/>
              <a:gd name="connsiteY5-12" fmla="*/ 917712 h 917712"/>
              <a:gd name="connsiteX6-13" fmla="*/ 0 w 3723860"/>
              <a:gd name="connsiteY6-14" fmla="*/ 917712 h 917712"/>
              <a:gd name="connsiteX7-15" fmla="*/ 0 w 3723860"/>
              <a:gd name="connsiteY7-16" fmla="*/ 458856 h 917712"/>
              <a:gd name="connsiteX8-17" fmla="*/ 458856 w 3723860"/>
              <a:gd name="connsiteY8-18" fmla="*/ 0 h 917712"/>
              <a:gd name="connsiteX0-19" fmla="*/ 458856 w 3723860"/>
              <a:gd name="connsiteY0-20" fmla="*/ 0 h 917712"/>
              <a:gd name="connsiteX1-21" fmla="*/ 3265004 w 3723860"/>
              <a:gd name="connsiteY1-22" fmla="*/ 0 h 917712"/>
              <a:gd name="connsiteX2-23" fmla="*/ 3723860 w 3723860"/>
              <a:gd name="connsiteY2-24" fmla="*/ 917712 h 917712"/>
              <a:gd name="connsiteX3-25" fmla="*/ 3723860 w 3723860"/>
              <a:gd name="connsiteY3-26" fmla="*/ 917712 h 917712"/>
              <a:gd name="connsiteX4-27" fmla="*/ 0 w 3723860"/>
              <a:gd name="connsiteY4-28" fmla="*/ 917712 h 917712"/>
              <a:gd name="connsiteX5-29" fmla="*/ 0 w 3723860"/>
              <a:gd name="connsiteY5-30" fmla="*/ 917712 h 917712"/>
              <a:gd name="connsiteX6-31" fmla="*/ 0 w 3723860"/>
              <a:gd name="connsiteY6-32" fmla="*/ 458856 h 917712"/>
              <a:gd name="connsiteX7-33" fmla="*/ 458856 w 3723860"/>
              <a:gd name="connsiteY7-34" fmla="*/ 0 h 917712"/>
              <a:gd name="connsiteX0-35" fmla="*/ 458856 w 3836589"/>
              <a:gd name="connsiteY0-36" fmla="*/ 0 h 917712"/>
              <a:gd name="connsiteX1-37" fmla="*/ 3265004 w 3836589"/>
              <a:gd name="connsiteY1-38" fmla="*/ 0 h 917712"/>
              <a:gd name="connsiteX2-39" fmla="*/ 3723860 w 3836589"/>
              <a:gd name="connsiteY2-40" fmla="*/ 917712 h 917712"/>
              <a:gd name="connsiteX3-41" fmla="*/ 3723860 w 3836589"/>
              <a:gd name="connsiteY3-42" fmla="*/ 917712 h 917712"/>
              <a:gd name="connsiteX4-43" fmla="*/ 0 w 3836589"/>
              <a:gd name="connsiteY4-44" fmla="*/ 917712 h 917712"/>
              <a:gd name="connsiteX5-45" fmla="*/ 0 w 3836589"/>
              <a:gd name="connsiteY5-46" fmla="*/ 917712 h 917712"/>
              <a:gd name="connsiteX6-47" fmla="*/ 0 w 3836589"/>
              <a:gd name="connsiteY6-48" fmla="*/ 458856 h 917712"/>
              <a:gd name="connsiteX7-49" fmla="*/ 458856 w 3836589"/>
              <a:gd name="connsiteY7-50" fmla="*/ 0 h 917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36589" h="917712">
                <a:moveTo>
                  <a:pt x="458856" y="0"/>
                </a:moveTo>
                <a:lnTo>
                  <a:pt x="3265004" y="0"/>
                </a:lnTo>
                <a:cubicBezTo>
                  <a:pt x="3809171" y="152952"/>
                  <a:pt x="3970941" y="567812"/>
                  <a:pt x="3723860" y="917712"/>
                </a:cubicBezTo>
                <a:lnTo>
                  <a:pt x="3723860" y="917712"/>
                </a:lnTo>
                <a:lnTo>
                  <a:pt x="0" y="917712"/>
                </a:lnTo>
                <a:lnTo>
                  <a:pt x="0" y="917712"/>
                </a:lnTo>
                <a:lnTo>
                  <a:pt x="0" y="458856"/>
                </a:lnTo>
                <a:cubicBezTo>
                  <a:pt x="0" y="205437"/>
                  <a:pt x="205437" y="0"/>
                  <a:pt x="458856" y="0"/>
                </a:cubicBezTo>
                <a:close/>
              </a:path>
            </a:pathLst>
          </a:custGeom>
          <a:solidFill>
            <a:srgbClr val="353338">
              <a:alpha val="24000"/>
            </a:srgb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Top Corners Rounded 5"/>
          <p:cNvSpPr/>
          <p:nvPr/>
        </p:nvSpPr>
        <p:spPr>
          <a:xfrm rot="16200000">
            <a:off x="7966987" y="2218372"/>
            <a:ext cx="5015867" cy="1127760"/>
          </a:xfrm>
          <a:custGeom>
            <a:avLst/>
            <a:gdLst>
              <a:gd name="connsiteX0" fmla="*/ 458856 w 3723860"/>
              <a:gd name="connsiteY0" fmla="*/ 0 h 917712"/>
              <a:gd name="connsiteX1" fmla="*/ 3265004 w 3723860"/>
              <a:gd name="connsiteY1" fmla="*/ 0 h 917712"/>
              <a:gd name="connsiteX2" fmla="*/ 3723860 w 3723860"/>
              <a:gd name="connsiteY2" fmla="*/ 458856 h 917712"/>
              <a:gd name="connsiteX3" fmla="*/ 3723860 w 3723860"/>
              <a:gd name="connsiteY3" fmla="*/ 917712 h 917712"/>
              <a:gd name="connsiteX4" fmla="*/ 3723860 w 3723860"/>
              <a:gd name="connsiteY4" fmla="*/ 917712 h 917712"/>
              <a:gd name="connsiteX5" fmla="*/ 0 w 3723860"/>
              <a:gd name="connsiteY5" fmla="*/ 917712 h 917712"/>
              <a:gd name="connsiteX6" fmla="*/ 0 w 3723860"/>
              <a:gd name="connsiteY6" fmla="*/ 917712 h 917712"/>
              <a:gd name="connsiteX7" fmla="*/ 0 w 3723860"/>
              <a:gd name="connsiteY7" fmla="*/ 458856 h 917712"/>
              <a:gd name="connsiteX8" fmla="*/ 458856 w 3723860"/>
              <a:gd name="connsiteY8" fmla="*/ 0 h 917712"/>
              <a:gd name="connsiteX0-1" fmla="*/ 458856 w 3723860"/>
              <a:gd name="connsiteY0-2" fmla="*/ 0 h 917712"/>
              <a:gd name="connsiteX1-3" fmla="*/ 3265004 w 3723860"/>
              <a:gd name="connsiteY1-4" fmla="*/ 0 h 917712"/>
              <a:gd name="connsiteX2-5" fmla="*/ 3723860 w 3723860"/>
              <a:gd name="connsiteY2-6" fmla="*/ 458856 h 917712"/>
              <a:gd name="connsiteX3-7" fmla="*/ 3723860 w 3723860"/>
              <a:gd name="connsiteY3-8" fmla="*/ 917712 h 917712"/>
              <a:gd name="connsiteX4-9" fmla="*/ 3723860 w 3723860"/>
              <a:gd name="connsiteY4-10" fmla="*/ 917712 h 917712"/>
              <a:gd name="connsiteX5-11" fmla="*/ 0 w 3723860"/>
              <a:gd name="connsiteY5-12" fmla="*/ 917712 h 917712"/>
              <a:gd name="connsiteX6-13" fmla="*/ 0 w 3723860"/>
              <a:gd name="connsiteY6-14" fmla="*/ 917712 h 917712"/>
              <a:gd name="connsiteX7-15" fmla="*/ 0 w 3723860"/>
              <a:gd name="connsiteY7-16" fmla="*/ 458856 h 917712"/>
              <a:gd name="connsiteX8-17" fmla="*/ 458856 w 3723860"/>
              <a:gd name="connsiteY8-18" fmla="*/ 0 h 917712"/>
              <a:gd name="connsiteX0-19" fmla="*/ 458856 w 3723860"/>
              <a:gd name="connsiteY0-20" fmla="*/ 0 h 917712"/>
              <a:gd name="connsiteX1-21" fmla="*/ 3265004 w 3723860"/>
              <a:gd name="connsiteY1-22" fmla="*/ 0 h 917712"/>
              <a:gd name="connsiteX2-23" fmla="*/ 3723860 w 3723860"/>
              <a:gd name="connsiteY2-24" fmla="*/ 917712 h 917712"/>
              <a:gd name="connsiteX3-25" fmla="*/ 3723860 w 3723860"/>
              <a:gd name="connsiteY3-26" fmla="*/ 917712 h 917712"/>
              <a:gd name="connsiteX4-27" fmla="*/ 0 w 3723860"/>
              <a:gd name="connsiteY4-28" fmla="*/ 917712 h 917712"/>
              <a:gd name="connsiteX5-29" fmla="*/ 0 w 3723860"/>
              <a:gd name="connsiteY5-30" fmla="*/ 917712 h 917712"/>
              <a:gd name="connsiteX6-31" fmla="*/ 0 w 3723860"/>
              <a:gd name="connsiteY6-32" fmla="*/ 458856 h 917712"/>
              <a:gd name="connsiteX7-33" fmla="*/ 458856 w 3723860"/>
              <a:gd name="connsiteY7-34" fmla="*/ 0 h 917712"/>
              <a:gd name="connsiteX0-35" fmla="*/ 458856 w 3836589"/>
              <a:gd name="connsiteY0-36" fmla="*/ 0 h 917712"/>
              <a:gd name="connsiteX1-37" fmla="*/ 3265004 w 3836589"/>
              <a:gd name="connsiteY1-38" fmla="*/ 0 h 917712"/>
              <a:gd name="connsiteX2-39" fmla="*/ 3723860 w 3836589"/>
              <a:gd name="connsiteY2-40" fmla="*/ 917712 h 917712"/>
              <a:gd name="connsiteX3-41" fmla="*/ 3723860 w 3836589"/>
              <a:gd name="connsiteY3-42" fmla="*/ 917712 h 917712"/>
              <a:gd name="connsiteX4-43" fmla="*/ 0 w 3836589"/>
              <a:gd name="connsiteY4-44" fmla="*/ 917712 h 917712"/>
              <a:gd name="connsiteX5-45" fmla="*/ 0 w 3836589"/>
              <a:gd name="connsiteY5-46" fmla="*/ 917712 h 917712"/>
              <a:gd name="connsiteX6-47" fmla="*/ 0 w 3836589"/>
              <a:gd name="connsiteY6-48" fmla="*/ 458856 h 917712"/>
              <a:gd name="connsiteX7-49" fmla="*/ 458856 w 3836589"/>
              <a:gd name="connsiteY7-50" fmla="*/ 0 h 917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36589" h="917712">
                <a:moveTo>
                  <a:pt x="458856" y="0"/>
                </a:moveTo>
                <a:lnTo>
                  <a:pt x="3265004" y="0"/>
                </a:lnTo>
                <a:cubicBezTo>
                  <a:pt x="3809171" y="152952"/>
                  <a:pt x="3970941" y="567812"/>
                  <a:pt x="3723860" y="917712"/>
                </a:cubicBezTo>
                <a:lnTo>
                  <a:pt x="3723860" y="917712"/>
                </a:lnTo>
                <a:lnTo>
                  <a:pt x="0" y="917712"/>
                </a:lnTo>
                <a:lnTo>
                  <a:pt x="0" y="917712"/>
                </a:lnTo>
                <a:lnTo>
                  <a:pt x="0" y="458856"/>
                </a:lnTo>
                <a:cubicBezTo>
                  <a:pt x="0" y="205437"/>
                  <a:pt x="205437" y="0"/>
                  <a:pt x="458856" y="0"/>
                </a:cubicBezTo>
                <a:close/>
              </a:path>
            </a:pathLst>
          </a:custGeom>
          <a:gradFill>
            <a:gsLst>
              <a:gs pos="0">
                <a:srgbClr val="DF6C03"/>
              </a:gs>
              <a:gs pos="30000">
                <a:srgbClr val="FC7F12"/>
              </a:gs>
              <a:gs pos="57000">
                <a:srgbClr val="FEB06A"/>
              </a:gs>
              <a:gs pos="100000">
                <a:srgbClr val="DF6C0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Google Shape;1142;p207"/>
          <p:cNvSpPr/>
          <p:nvPr/>
        </p:nvSpPr>
        <p:spPr>
          <a:xfrm>
            <a:off x="3738554" y="2390140"/>
            <a:ext cx="3220085" cy="2727325"/>
          </a:xfrm>
          <a:prstGeom prst="rect">
            <a:avLst/>
          </a:prstGeom>
          <a:noFill/>
          <a:ln>
            <a:noFill/>
          </a:ln>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r>
              <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mn-ea"/>
              </a:rPr>
              <a:t>Cloud migration and integration</a:t>
            </a: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r>
              <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mn-ea"/>
              </a:rPr>
              <a:t>Cloud Data warehousing &amp; Big Data Engineering</a:t>
            </a: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r>
              <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mn-ea"/>
              </a:rPr>
              <a:t>IOT Edge &amp; Analytics</a:t>
            </a: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r>
              <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mn-ea"/>
              </a:rPr>
              <a:t>Business Intelligence dashboards and reporting</a:t>
            </a: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r>
              <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mn-ea"/>
              </a:rPr>
              <a:t>Data architecture and enablement , platform design and implementation</a:t>
            </a: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Tx/>
              <a:buChar char="⮚"/>
              <a:defRPr/>
            </a:pPr>
            <a:r>
              <a:rPr kumimoji="0" lang="en-IN" sz="12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mn-ea"/>
              </a:rPr>
              <a:t>Data science and machine learning augmentation</a:t>
            </a:r>
            <a:endParaRPr kumimoji="0" lang="en-IN" sz="1200" b="0" i="0" u="none" strike="noStrike" kern="1200" cap="none" spc="0" normalizeH="0" baseline="0" noProof="0" dirty="0">
              <a:ln>
                <a:noFill/>
              </a:ln>
              <a:solidFill>
                <a:srgbClr val="002060"/>
              </a:solidFill>
              <a:effectLst/>
              <a:uLnTx/>
              <a:uFillTx/>
              <a:latin typeface="Times New Roman" panose="02020603050405020304"/>
              <a:ea typeface="Roboto" panose="02000000000000000000"/>
              <a:cs typeface="Times New Roman" panose="02020603050405020304"/>
              <a:sym typeface="+mn-ea"/>
            </a:endParaRPr>
          </a:p>
        </p:txBody>
      </p:sp>
      <p:sp>
        <p:nvSpPr>
          <p:cNvPr id="33" name="Google Shape;1150;p207"/>
          <p:cNvSpPr/>
          <p:nvPr/>
        </p:nvSpPr>
        <p:spPr>
          <a:xfrm>
            <a:off x="7534709" y="2410523"/>
            <a:ext cx="3220085" cy="2620010"/>
          </a:xfrm>
          <a:prstGeom prst="rect">
            <a:avLst/>
          </a:prstGeom>
          <a:noFill/>
          <a:ln>
            <a:noFill/>
          </a:ln>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rPr>
              <a:t>Cloud Maintenance &amp; Monitoring</a:t>
            </a: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rPr>
              <a:t>Analytics as a service</a:t>
            </a: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rPr>
              <a:t>Data as a service</a:t>
            </a: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rPr>
              <a:t>Platform maintenace &amp; support</a:t>
            </a: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rPr>
              <a:t>IOT device monitoring &amp; support</a:t>
            </a: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Roboto" panose="02000000000000000000"/>
              <a:cs typeface="Times New Roman" panose="02020603050405020304"/>
              <a:sym typeface="Times New Roman" panose="02020603050405020304"/>
            </a:endParaRPr>
          </a:p>
        </p:txBody>
      </p:sp>
      <p:grpSp>
        <p:nvGrpSpPr>
          <p:cNvPr id="34" name="Group 33"/>
          <p:cNvGrpSpPr/>
          <p:nvPr/>
        </p:nvGrpSpPr>
        <p:grpSpPr>
          <a:xfrm>
            <a:off x="71156" y="1136208"/>
            <a:ext cx="3233427" cy="4303395"/>
            <a:chOff x="-3757" y="3028"/>
            <a:chExt cx="5218" cy="6777"/>
          </a:xfrm>
        </p:grpSpPr>
        <p:sp>
          <p:nvSpPr>
            <p:cNvPr id="36" name="Google Shape;1132;p207"/>
            <p:cNvSpPr/>
            <p:nvPr/>
          </p:nvSpPr>
          <p:spPr>
            <a:xfrm>
              <a:off x="-3757" y="3028"/>
              <a:ext cx="4533" cy="1290"/>
            </a:xfrm>
            <a:prstGeom prst="rect">
              <a:avLst/>
            </a:prstGeom>
            <a:noFill/>
            <a:ln>
              <a:noFill/>
            </a:ln>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Pts val="5333"/>
                <a:buFont typeface="Roboto" panose="02000000000000000000"/>
                <a:buNone/>
                <a:defRPr/>
              </a:pPr>
              <a:r>
                <a:rPr kumimoji="0" lang="en-US" sz="3200" b="1" i="0" u="sng" strike="noStrike" kern="1200" cap="none" spc="0" normalizeH="0" baseline="0" noProof="0" dirty="0">
                  <a:ln>
                    <a:noFill/>
                  </a:ln>
                  <a:solidFill>
                    <a:srgbClr val="002060"/>
                  </a:solidFill>
                  <a:effectLst/>
                  <a:uLnTx/>
                  <a:uFillTx/>
                  <a:latin typeface="Times New Roman" panose="02020603050405020304" pitchFamily="18" charset="0"/>
                  <a:ea typeface="Roboto Thin" panose="02000000000000000000"/>
                  <a:cs typeface="Times New Roman" panose="02020603050405020304" pitchFamily="18" charset="0"/>
                  <a:sym typeface="Roboto Thin" panose="02000000000000000000"/>
                </a:rPr>
                <a:t>Strategy</a:t>
              </a:r>
              <a:endParaRPr kumimoji="0" lang="en-US" sz="3200" b="1" i="0" u="sng" strike="noStrike" kern="1200" cap="none" spc="0" normalizeH="0" baseline="0" noProof="0" dirty="0">
                <a:ln>
                  <a:noFill/>
                </a:ln>
                <a:solidFill>
                  <a:srgbClr val="002060"/>
                </a:solidFill>
                <a:effectLst/>
                <a:uLnTx/>
                <a:uFillTx/>
                <a:latin typeface="Times New Roman" panose="02020603050405020304" pitchFamily="18" charset="0"/>
                <a:ea typeface="Roboto Thin" panose="02000000000000000000"/>
                <a:cs typeface="Times New Roman" panose="02020603050405020304" pitchFamily="18" charset="0"/>
                <a:sym typeface="Roboto Thin" panose="02000000000000000000"/>
              </a:endParaRPr>
            </a:p>
          </p:txBody>
        </p:sp>
        <p:sp>
          <p:nvSpPr>
            <p:cNvPr id="38" name="Google Shape;1134;p207"/>
            <p:cNvSpPr/>
            <p:nvPr/>
          </p:nvSpPr>
          <p:spPr>
            <a:xfrm>
              <a:off x="-3610" y="4960"/>
              <a:ext cx="5071" cy="4845"/>
            </a:xfrm>
            <a:prstGeom prst="rect">
              <a:avLst/>
            </a:prstGeom>
            <a:noFill/>
            <a:ln>
              <a:noFill/>
            </a:ln>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smtClean="0">
                  <a:ln>
                    <a:noFill/>
                  </a:ln>
                  <a:solidFill>
                    <a:srgbClr val="002060"/>
                  </a:solidFill>
                  <a:effectLst/>
                  <a:uLnTx/>
                  <a:uFillTx/>
                  <a:latin typeface="Times New Roman" panose="02020603050405020304"/>
                  <a:ea typeface="+mn-ea"/>
                  <a:cs typeface="Times New Roman" panose="02020603050405020304"/>
                  <a:sym typeface="Times New Roman" panose="02020603050405020304"/>
                </a:rPr>
                <a:t>Project and Program Management</a:t>
              </a:r>
              <a:endParaRPr kumimoji="0" lang="en-IN" sz="1600" b="0" i="0" u="none" strike="noStrike" kern="1200" cap="none" spc="0" normalizeH="0" baseline="0" noProof="0" dirty="0" smtClean="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smtClean="0">
                  <a:ln>
                    <a:noFill/>
                  </a:ln>
                  <a:solidFill>
                    <a:srgbClr val="002060"/>
                  </a:solidFill>
                  <a:effectLst/>
                  <a:uLnTx/>
                  <a:uFillTx/>
                  <a:latin typeface="Times New Roman" panose="02020603050405020304"/>
                  <a:ea typeface="+mn-ea"/>
                  <a:cs typeface="Times New Roman" panose="02020603050405020304"/>
                  <a:sym typeface="Times New Roman" panose="02020603050405020304"/>
                </a:rPr>
                <a:t>Data </a:t>
              </a:r>
              <a:r>
                <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rPr>
                <a:t>&amp; information strategy &amp; roadmap</a:t>
              </a: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smtClean="0">
                  <a:ln>
                    <a:noFill/>
                  </a:ln>
                  <a:solidFill>
                    <a:srgbClr val="002060"/>
                  </a:solidFill>
                  <a:effectLst/>
                  <a:uLnTx/>
                  <a:uFillTx/>
                  <a:latin typeface="Times New Roman" panose="02020603050405020304"/>
                  <a:ea typeface="+mn-ea"/>
                  <a:cs typeface="Times New Roman" panose="02020603050405020304"/>
                  <a:sym typeface="Times New Roman" panose="02020603050405020304"/>
                </a:rPr>
                <a:t>Architecture services</a:t>
              </a:r>
              <a:endParaRPr kumimoji="0" lang="en-IN" sz="1600" b="0" i="0" u="none" strike="noStrike" kern="1200" cap="none" spc="0" normalizeH="0" baseline="0" noProof="0" dirty="0" smtClean="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smtClean="0">
                  <a:ln>
                    <a:noFill/>
                  </a:ln>
                  <a:solidFill>
                    <a:srgbClr val="002060"/>
                  </a:solidFill>
                  <a:effectLst/>
                  <a:uLnTx/>
                  <a:uFillTx/>
                  <a:latin typeface="Times New Roman" panose="02020603050405020304"/>
                  <a:ea typeface="+mn-ea"/>
                  <a:cs typeface="Times New Roman" panose="02020603050405020304"/>
                  <a:sym typeface="Times New Roman" panose="02020603050405020304"/>
                </a:rPr>
                <a:t>Conceptualize </a:t>
              </a:r>
              <a:r>
                <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rPr>
                <a:t>IOT use cases</a:t>
              </a: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smtClean="0">
                  <a:ln>
                    <a:noFill/>
                  </a:ln>
                  <a:solidFill>
                    <a:srgbClr val="002060"/>
                  </a:solidFill>
                  <a:effectLst/>
                  <a:uLnTx/>
                  <a:uFillTx/>
                  <a:latin typeface="Times New Roman" panose="02020603050405020304"/>
                  <a:ea typeface="+mn-ea"/>
                  <a:cs typeface="Times New Roman" panose="02020603050405020304"/>
                  <a:sym typeface="Times New Roman" panose="02020603050405020304"/>
                </a:rPr>
                <a:t>Data </a:t>
              </a:r>
              <a:r>
                <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rPr>
                <a:t>privacy , security and sovereignty</a:t>
              </a: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Times New Roman" panose="02020603050405020304"/>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Noto Sans Symbols"/>
                <a:buChar char="⮚"/>
                <a:defRPr/>
              </a:pPr>
              <a:r>
                <a:rPr kumimoji="0" lang="en-IN" sz="1600" b="0" i="0" u="none" strike="noStrike" kern="1200" cap="none" spc="0" normalizeH="0" baseline="0" noProof="0" dirty="0" smtClean="0">
                  <a:ln>
                    <a:noFill/>
                  </a:ln>
                  <a:solidFill>
                    <a:srgbClr val="002060"/>
                  </a:solidFill>
                  <a:effectLst/>
                  <a:uLnTx/>
                  <a:uFillTx/>
                  <a:latin typeface="Times New Roman" panose="02020603050405020304"/>
                  <a:ea typeface="+mn-ea"/>
                  <a:cs typeface="Times New Roman" panose="02020603050405020304"/>
                  <a:sym typeface="Arial" panose="020B0604020202020204"/>
                </a:rPr>
                <a:t>Cloud </a:t>
              </a:r>
              <a:r>
                <a:rPr kumimoji="0" lang="en-IN" sz="1600" b="0" i="0" u="none" strike="noStrike" kern="1200" cap="none" spc="0" normalizeH="0" baseline="0" noProof="0" dirty="0">
                  <a:ln>
                    <a:noFill/>
                  </a:ln>
                  <a:solidFill>
                    <a:srgbClr val="002060"/>
                  </a:solidFill>
                  <a:effectLst/>
                  <a:uLnTx/>
                  <a:uFillTx/>
                  <a:latin typeface="Times New Roman" panose="02020603050405020304"/>
                  <a:ea typeface="+mn-ea"/>
                  <a:cs typeface="Times New Roman" panose="02020603050405020304"/>
                  <a:sym typeface="Arial" panose="020B0604020202020204"/>
                </a:rPr>
                <a:t>Architecture and Hybrid platform Strategy</a:t>
              </a:r>
              <a:endParaRPr kumimoji="0" lang="en-IN" sz="1600" b="0" i="0" u="none" strike="noStrike" kern="1200" cap="none" spc="0" normalizeH="0" baseline="0" noProof="0" dirty="0">
                <a:ln>
                  <a:noFill/>
                </a:ln>
                <a:solidFill>
                  <a:srgbClr val="002060"/>
                </a:solidFill>
                <a:effectLst/>
                <a:uLnTx/>
                <a:uFillTx/>
                <a:latin typeface="Times New Roman" panose="02020603050405020304"/>
                <a:ea typeface="Roboto" panose="02000000000000000000"/>
                <a:cs typeface="Times New Roman" panose="02020603050405020304"/>
                <a:sym typeface="Arial" panose="020B0604020202020204"/>
              </a:endParaRPr>
            </a:p>
          </p:txBody>
        </p:sp>
      </p:grpSp>
      <p:sp>
        <p:nvSpPr>
          <p:cNvPr id="39" name="Google Shape;1140;p207"/>
          <p:cNvSpPr/>
          <p:nvPr/>
        </p:nvSpPr>
        <p:spPr>
          <a:xfrm>
            <a:off x="3712504" y="1113155"/>
            <a:ext cx="2878455" cy="819150"/>
          </a:xfrm>
          <a:prstGeom prst="rect">
            <a:avLst/>
          </a:prstGeom>
          <a:noFill/>
          <a:ln>
            <a:noFill/>
          </a:ln>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Pts val="5333"/>
              <a:buFont typeface="Roboto" panose="02000000000000000000"/>
              <a:buNone/>
              <a:defRPr/>
            </a:pPr>
            <a:r>
              <a:rPr kumimoji="0" lang="en-IN" sz="2400" b="1" i="0" u="sng" strike="noStrike" kern="1200" cap="none" spc="-3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sym typeface="Times New Roman" panose="02020603050405020304"/>
              </a:rPr>
              <a:t>Implementation &amp; Deployment</a:t>
            </a:r>
            <a:endParaRPr kumimoji="0" lang="en-IN" sz="2400" b="1" i="0" u="sng" strike="noStrike" kern="1200" cap="none" spc="-30" normalizeH="0" baseline="0" noProof="0" dirty="0">
              <a:ln>
                <a:noFill/>
              </a:ln>
              <a:solidFill>
                <a:srgbClr val="002060"/>
              </a:solidFill>
              <a:effectLst/>
              <a:uLnTx/>
              <a:uFillTx/>
              <a:latin typeface="Times New Roman" panose="02020603050405020304" pitchFamily="18" charset="0"/>
              <a:ea typeface="Roboto Thin" panose="02000000000000000000"/>
              <a:cs typeface="Times New Roman" panose="02020603050405020304" pitchFamily="18" charset="0"/>
              <a:sym typeface="Times New Roman" panose="02020603050405020304"/>
            </a:endParaRPr>
          </a:p>
        </p:txBody>
      </p:sp>
      <p:sp>
        <p:nvSpPr>
          <p:cNvPr id="40" name="Google Shape;1148;p207"/>
          <p:cNvSpPr/>
          <p:nvPr/>
        </p:nvSpPr>
        <p:spPr>
          <a:xfrm>
            <a:off x="7346633" y="1041083"/>
            <a:ext cx="2878455" cy="819150"/>
          </a:xfrm>
          <a:prstGeom prst="rect">
            <a:avLst/>
          </a:prstGeom>
          <a:noFill/>
          <a:ln>
            <a:noFill/>
          </a:ln>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Pts val="2000"/>
              <a:buFont typeface="Times New Roman" panose="02020603050405020304"/>
              <a:buNone/>
              <a:defRPr/>
            </a:pPr>
            <a:r>
              <a:rPr kumimoji="0" lang="en-IN" sz="2400" b="1" i="0" u="sng" strike="noStrike" kern="1200" cap="none" spc="-3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sym typeface="Times New Roman" panose="02020603050405020304"/>
              </a:rPr>
              <a:t>Managed services support</a:t>
            </a:r>
            <a:endParaRPr kumimoji="0" lang="en-IN" sz="2400" b="1" i="0" u="sng" strike="noStrike" kern="1200" cap="none" spc="-30" normalizeH="0" baseline="0" noProof="0" dirty="0">
              <a:ln>
                <a:noFill/>
              </a:ln>
              <a:solidFill>
                <a:srgbClr val="002060"/>
              </a:solidFill>
              <a:effectLst/>
              <a:uLnTx/>
              <a:uFillTx/>
              <a:latin typeface="Times New Roman" panose="02020603050405020304" pitchFamily="18" charset="0"/>
              <a:ea typeface="Roboto Thin" panose="02000000000000000000"/>
              <a:cs typeface="Times New Roman" panose="02020603050405020304" pitchFamily="18" charset="0"/>
              <a:sym typeface="Times New Roman" panose="02020603050405020304"/>
            </a:endParaRPr>
          </a:p>
        </p:txBody>
      </p:sp>
      <p:sp>
        <p:nvSpPr>
          <p:cNvPr id="3" name="Rectangle 4"/>
          <p:cNvSpPr/>
          <p:nvPr/>
        </p:nvSpPr>
        <p:spPr>
          <a:xfrm>
            <a:off x="11264900" y="0"/>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IN" sz="2800" spc="-30" noProof="0" dirty="0" smtClean="0">
                <a:ln>
                  <a:noFill/>
                </a:ln>
                <a:solidFill>
                  <a:srgbClr val="002060"/>
                </a:solidFill>
                <a:effectLst/>
                <a:uLnTx/>
                <a:uFillTx/>
                <a:latin typeface="Times New Roman" panose="02020603050405020304" pitchFamily="18" charset="0"/>
                <a:cs typeface="Times New Roman" panose="02020603050405020304" pitchFamily="18" charset="0"/>
                <a:sym typeface="+mn-ea"/>
              </a:rPr>
              <a:t>Digital Consulting &amp; Implementation Services</a:t>
            </a:r>
            <a:endParaRPr lang="en-I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smtClean="0">
                <a:hlinkClick r:id="rId1"/>
              </a:rPr>
              <a:t>www.soulunileaders.com</a:t>
            </a:r>
            <a:endParaRPr lang="en-IN" smtClean="0"/>
          </a:p>
          <a:p>
            <a:r>
              <a:rPr lang="en-US" smtClean="0"/>
              <a:t>Email: soul@soulunileaders.com </a:t>
            </a:r>
            <a:endParaRPr lang="en-US" smtClean="0"/>
          </a:p>
          <a:p>
            <a:r>
              <a:rPr lang="en-US" smtClean="0"/>
              <a:t>| Phone: +91 </a:t>
            </a:r>
            <a:r>
              <a:rPr lang="en-US" dirty="0" smtClean="0">
                <a:sym typeface="+mn-ea"/>
              </a:rPr>
              <a:t>7077769334</a:t>
            </a:r>
            <a:r>
              <a:rPr lang="en-US" smtClean="0"/>
              <a:t> |</a:t>
            </a:r>
            <a:endParaRPr lang="en-IN" dirty="0"/>
          </a:p>
        </p:txBody>
      </p:sp>
      <p:sp>
        <p:nvSpPr>
          <p:cNvPr id="5" name="Rectangle 4"/>
          <p:cNvSpPr/>
          <p:nvPr/>
        </p:nvSpPr>
        <p:spPr>
          <a:xfrm>
            <a:off x="11265031" y="0"/>
            <a:ext cx="926969" cy="626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solidFill>
                <a:schemeClr val="tx1"/>
              </a:solidFill>
            </a:endParaRPr>
          </a:p>
        </p:txBody>
      </p:sp>
      <p:sp>
        <p:nvSpPr>
          <p:cNvPr id="48" name="TextBox 47"/>
          <p:cNvSpPr txBox="1"/>
          <p:nvPr/>
        </p:nvSpPr>
        <p:spPr>
          <a:xfrm>
            <a:off x="7574280" y="156210"/>
            <a:ext cx="2981960" cy="5584825"/>
          </a:xfrm>
          <a:prstGeom prst="rect">
            <a:avLst/>
          </a:prstGeom>
          <a:solidFill>
            <a:schemeClr val="accent1">
              <a:lumMod val="20000"/>
              <a:lumOff val="80000"/>
            </a:schemeClr>
          </a:solidFill>
        </p:spPr>
        <p:txBody>
          <a:bodyPr wrap="square" rtlCol="0">
            <a:spAutoFit/>
          </a:bodyPr>
          <a:lstStyle/>
          <a:p>
            <a:pPr lvl="0"/>
            <a:r>
              <a:rPr lang="en-US" altLang="en-US" sz="1050" b="1" dirty="0">
                <a:solidFill>
                  <a:srgbClr val="4D4D4D"/>
                </a:solidFill>
                <a:latin typeface="Times New Roman" panose="02020603050405020304" pitchFamily="18" charset="0"/>
                <a:cs typeface="Times New Roman" panose="02020603050405020304" pitchFamily="18" charset="0"/>
              </a:rPr>
              <a:t>Functional Testing</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    White Box Testing</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    Black Box Testing</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    Regression Testing</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b="1" dirty="0">
                <a:solidFill>
                  <a:srgbClr val="4D4D4D"/>
                </a:solidFill>
                <a:latin typeface="Times New Roman" panose="02020603050405020304" pitchFamily="18" charset="0"/>
                <a:cs typeface="Times New Roman" panose="02020603050405020304" pitchFamily="18" charset="0"/>
              </a:rPr>
              <a:t>Security Testing</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    Authorization &amp; Access Control</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    Encryption and Decryption</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b="1" dirty="0">
                <a:solidFill>
                  <a:srgbClr val="4D4D4D"/>
                </a:solidFill>
                <a:latin typeface="Times New Roman" panose="02020603050405020304" pitchFamily="18" charset="0"/>
                <a:cs typeface="Times New Roman" panose="02020603050405020304" pitchFamily="18" charset="0"/>
              </a:rPr>
              <a:t>Middleware Testing</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    Message Interface Testing</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    Request Response Testing</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b="1" dirty="0">
                <a:solidFill>
                  <a:srgbClr val="4D4D4D"/>
                </a:solidFill>
                <a:latin typeface="Times New Roman" panose="02020603050405020304" pitchFamily="18" charset="0"/>
                <a:cs typeface="Times New Roman" panose="02020603050405020304" pitchFamily="18" charset="0"/>
              </a:rPr>
              <a:t>Script Record &amp; Play</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a:t>
            </a:r>
            <a:r>
              <a:rPr lang="en-IN" altLang="en-US" sz="1050" dirty="0">
                <a:solidFill>
                  <a:srgbClr val="4D4D4D"/>
                </a:solidFill>
                <a:latin typeface="Times New Roman" panose="02020603050405020304" pitchFamily="18" charset="0"/>
                <a:cs typeface="Times New Roman" panose="02020603050405020304" pitchFamily="18" charset="0"/>
              </a:rPr>
              <a:t>A</a:t>
            </a:r>
            <a:r>
              <a:rPr lang="en-US" altLang="en-US" sz="1050" dirty="0">
                <a:solidFill>
                  <a:srgbClr val="4D4D4D"/>
                </a:solidFill>
                <a:latin typeface="Times New Roman" panose="02020603050405020304" pitchFamily="18" charset="0"/>
                <a:cs typeface="Times New Roman" panose="02020603050405020304" pitchFamily="18" charset="0"/>
              </a:rPr>
              <a:t>utomated Functional Testing</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    Navigational Testing</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    User Interface Testing</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b="1" dirty="0">
                <a:solidFill>
                  <a:srgbClr val="4D4D4D"/>
                </a:solidFill>
                <a:latin typeface="Times New Roman" panose="02020603050405020304" pitchFamily="18" charset="0"/>
                <a:cs typeface="Times New Roman" panose="02020603050405020304" pitchFamily="18" charset="0"/>
              </a:rPr>
              <a:t>Load / Stress Testing</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a:t>
            </a:r>
            <a:r>
              <a:rPr lang="en-IN" altLang="en-US" sz="1050" dirty="0">
                <a:solidFill>
                  <a:srgbClr val="4D4D4D"/>
                </a:solidFill>
                <a:latin typeface="Times New Roman" panose="02020603050405020304" pitchFamily="18" charset="0"/>
                <a:cs typeface="Times New Roman" panose="02020603050405020304" pitchFamily="18" charset="0"/>
              </a:rPr>
              <a:t>P</a:t>
            </a:r>
            <a:r>
              <a:rPr lang="en-US" altLang="en-US" sz="1050" dirty="0">
                <a:solidFill>
                  <a:srgbClr val="4D4D4D"/>
                </a:solidFill>
                <a:latin typeface="Times New Roman" panose="02020603050405020304" pitchFamily="18" charset="0"/>
                <a:cs typeface="Times New Roman" panose="02020603050405020304" pitchFamily="18" charset="0"/>
              </a:rPr>
              <a:t>erformance Testing</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    Scalability Testing</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    Vital Parameters (CPU Usage, Memory </a:t>
            </a:r>
            <a:r>
              <a:rPr lang="en-IN" altLang="en-US" sz="1050" dirty="0">
                <a:solidFill>
                  <a:srgbClr val="4D4D4D"/>
                </a:solidFill>
                <a:latin typeface="Times New Roman" panose="02020603050405020304" pitchFamily="18" charset="0"/>
                <a:cs typeface="Times New Roman" panose="02020603050405020304" pitchFamily="18" charset="0"/>
              </a:rPr>
              <a:t>	</a:t>
            </a:r>
            <a:r>
              <a:rPr lang="en-US" altLang="en-US" sz="1050" dirty="0">
                <a:solidFill>
                  <a:srgbClr val="4D4D4D"/>
                </a:solidFill>
                <a:latin typeface="Times New Roman" panose="02020603050405020304" pitchFamily="18" charset="0"/>
                <a:cs typeface="Times New Roman" panose="02020603050405020304" pitchFamily="18" charset="0"/>
              </a:rPr>
              <a:t>Leak)</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b="1" dirty="0">
                <a:solidFill>
                  <a:srgbClr val="4D4D4D"/>
                </a:solidFill>
                <a:latin typeface="Times New Roman" panose="02020603050405020304" pitchFamily="18" charset="0"/>
                <a:cs typeface="Times New Roman" panose="02020603050405020304" pitchFamily="18" charset="0"/>
              </a:rPr>
              <a:t>User Acceptance Testing Assistance</a:t>
            </a:r>
            <a:br>
              <a:rPr lang="en-US" altLang="en-US" sz="1050" dirty="0">
                <a:solidFill>
                  <a:srgbClr val="4D4D4D"/>
                </a:solidFill>
                <a:latin typeface="Times New Roman" panose="02020603050405020304" pitchFamily="18" charset="0"/>
                <a:cs typeface="Times New Roman" panose="02020603050405020304" pitchFamily="18" charset="0"/>
              </a:rPr>
            </a:b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    Domain Testing</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    Assistance to Business Users</a:t>
            </a:r>
            <a:br>
              <a:rPr lang="en-US" altLang="en-US" sz="1050" dirty="0">
                <a:solidFill>
                  <a:srgbClr val="4D4D4D"/>
                </a:solidFill>
                <a:latin typeface="Times New Roman" panose="02020603050405020304" pitchFamily="18" charset="0"/>
                <a:cs typeface="Times New Roman" panose="02020603050405020304" pitchFamily="18" charset="0"/>
              </a:rPr>
            </a:br>
            <a:r>
              <a:rPr lang="en-US" altLang="en-US" sz="1050" dirty="0">
                <a:solidFill>
                  <a:srgbClr val="4D4D4D"/>
                </a:solidFill>
                <a:latin typeface="Times New Roman" panose="02020603050405020304" pitchFamily="18" charset="0"/>
                <a:cs typeface="Times New Roman" panose="02020603050405020304" pitchFamily="18" charset="0"/>
              </a:rPr>
              <a:t>    End User Simulation</a:t>
            </a:r>
            <a:endParaRPr lang="en-IN" sz="1050" dirty="0">
              <a:latin typeface="Times New Roman" panose="02020603050405020304" pitchFamily="18" charset="0"/>
              <a:cs typeface="Times New Roman" panose="02020603050405020304" pitchFamily="18" charset="0"/>
            </a:endParaRPr>
          </a:p>
        </p:txBody>
      </p:sp>
      <p:sp>
        <p:nvSpPr>
          <p:cNvPr id="18" name="Rectangle 4"/>
          <p:cNvSpPr/>
          <p:nvPr/>
        </p:nvSpPr>
        <p:spPr>
          <a:xfrm>
            <a:off x="11271250" y="0"/>
            <a:ext cx="927100" cy="60699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2800" dirty="0" smtClean="0">
                <a:solidFill>
                  <a:schemeClr val="tx1"/>
                </a:solidFill>
                <a:latin typeface="Times New Roman" panose="02020603050405020304" pitchFamily="18" charset="0"/>
                <a:cs typeface="Times New Roman" panose="02020603050405020304" pitchFamily="18" charset="0"/>
                <a:sym typeface="+mn-ea"/>
              </a:rPr>
              <a:t>Software Validation / Testing</a:t>
            </a:r>
            <a:endParaRPr lang="en-IN" sz="2800" dirty="0">
              <a:solidFill>
                <a:schemeClr val="tx1"/>
              </a:solidFill>
              <a:latin typeface="Times New Roman" panose="02020603050405020304" pitchFamily="18" charset="0"/>
              <a:cs typeface="Times New Roman" panose="02020603050405020304" pitchFamily="18" charset="0"/>
            </a:endParaRPr>
          </a:p>
        </p:txBody>
      </p:sp>
      <p:sp>
        <p:nvSpPr>
          <p:cNvPr id="19" name="Donut 18"/>
          <p:cNvSpPr/>
          <p:nvPr/>
        </p:nvSpPr>
        <p:spPr>
          <a:xfrm>
            <a:off x="344170" y="79375"/>
            <a:ext cx="6052185" cy="5993765"/>
          </a:xfrm>
          <a:prstGeom prst="donut">
            <a:avLst>
              <a:gd name="adj" fmla="val 11343"/>
            </a:avLst>
          </a:prstGeom>
        </p:spPr>
        <p:style>
          <a:lnRef idx="3">
            <a:schemeClr val="lt1"/>
          </a:lnRef>
          <a:fillRef idx="1">
            <a:schemeClr val="accent2"/>
          </a:fillRef>
          <a:effectRef idx="1">
            <a:schemeClr val="accent2"/>
          </a:effectRef>
          <a:fontRef idx="minor">
            <a:schemeClr val="lt1"/>
          </a:fontRef>
        </p:style>
        <p:txBody>
          <a:bodyPr rtlCol="0" anchor="ctr"/>
          <a:p>
            <a:pPr algn="ctr"/>
            <a:endParaRPr lang="en-US">
              <a:solidFill>
                <a:schemeClr val="tx1"/>
              </a:solidFill>
            </a:endParaRPr>
          </a:p>
        </p:txBody>
      </p:sp>
      <p:sp>
        <p:nvSpPr>
          <p:cNvPr id="21" name="Donut 20"/>
          <p:cNvSpPr/>
          <p:nvPr/>
        </p:nvSpPr>
        <p:spPr>
          <a:xfrm>
            <a:off x="2316480" y="2075180"/>
            <a:ext cx="2070100" cy="202247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55" name="Oval 54"/>
          <p:cNvSpPr/>
          <p:nvPr/>
        </p:nvSpPr>
        <p:spPr>
          <a:xfrm>
            <a:off x="937260" y="744855"/>
            <a:ext cx="4818380" cy="470090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Box 51"/>
          <p:cNvSpPr txBox="1"/>
          <p:nvPr/>
        </p:nvSpPr>
        <p:spPr>
          <a:xfrm>
            <a:off x="1172845" y="909955"/>
            <a:ext cx="4361815" cy="4243705"/>
          </a:xfrm>
          <a:prstGeom prst="rect">
            <a:avLst/>
          </a:prstGeom>
          <a:noFill/>
        </p:spPr>
        <p:txBody>
          <a:bodyPr wrap="square" rtlCol="0">
            <a:prstTxWarp prst="textCircle">
              <a:avLst/>
            </a:prstTxWarp>
            <a:spAutoFit/>
          </a:bodyPr>
          <a:p>
            <a:r>
              <a:rPr lang="en-IN" sz="3600" b="1" dirty="0"/>
              <a:t>SPECIALIZED 	TESTING 	SERVICES</a:t>
            </a:r>
            <a:endParaRPr lang="en-IN" sz="3600" b="1" dirty="0"/>
          </a:p>
        </p:txBody>
      </p:sp>
      <p:grpSp>
        <p:nvGrpSpPr>
          <p:cNvPr id="26" name="Group 25"/>
          <p:cNvGrpSpPr/>
          <p:nvPr/>
        </p:nvGrpSpPr>
        <p:grpSpPr>
          <a:xfrm rot="0">
            <a:off x="1250950" y="1136015"/>
            <a:ext cx="4087495" cy="3893820"/>
            <a:chOff x="4840917" y="1021431"/>
            <a:chExt cx="3553783" cy="3437990"/>
          </a:xfrm>
        </p:grpSpPr>
        <p:sp>
          <p:nvSpPr>
            <p:cNvPr id="27" name="Freeform 26"/>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3F3F3F"/>
                </a:solidFill>
                <a:effectLst/>
                <a:uLnTx/>
                <a:uFillTx/>
                <a:latin typeface="Roboto Condensed Light" pitchFamily="2" charset="0"/>
                <a:ea typeface="Roboto Condensed Light" pitchFamily="2" charset="0"/>
                <a:cs typeface="+mn-cs"/>
              </a:endParaRPr>
            </a:p>
          </p:txBody>
        </p:sp>
        <p:sp>
          <p:nvSpPr>
            <p:cNvPr id="28" name="Freeform 27"/>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3F3F3F"/>
                </a:solidFill>
                <a:effectLst/>
                <a:uLnTx/>
                <a:uFillTx/>
                <a:latin typeface="Roboto Condensed Light" pitchFamily="2" charset="0"/>
                <a:ea typeface="Roboto Condensed Light" pitchFamily="2" charset="0"/>
                <a:cs typeface="+mn-cs"/>
              </a:endParaRPr>
            </a:p>
          </p:txBody>
        </p:sp>
        <p:sp>
          <p:nvSpPr>
            <p:cNvPr id="29" name="Freeform 28"/>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3F3F3F"/>
                </a:solidFill>
                <a:effectLst/>
                <a:uLnTx/>
                <a:uFillTx/>
                <a:latin typeface="Roboto Condensed Light" pitchFamily="2" charset="0"/>
                <a:ea typeface="Roboto Condensed Light" pitchFamily="2" charset="0"/>
                <a:cs typeface="+mn-cs"/>
              </a:endParaRPr>
            </a:p>
          </p:txBody>
        </p:sp>
        <p:sp>
          <p:nvSpPr>
            <p:cNvPr id="30" name="Freeform 29"/>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3F3F3F"/>
                </a:solidFill>
                <a:effectLst/>
                <a:uLnTx/>
                <a:uFillTx/>
                <a:latin typeface="Roboto Condensed Light" pitchFamily="2" charset="0"/>
                <a:ea typeface="Roboto Condensed Light" pitchFamily="2" charset="0"/>
                <a:cs typeface="+mn-cs"/>
              </a:endParaRPr>
            </a:p>
          </p:txBody>
        </p:sp>
        <p:sp>
          <p:nvSpPr>
            <p:cNvPr id="32" name="Freeform 31"/>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3F3F3F"/>
                </a:solidFill>
                <a:effectLst/>
                <a:uLnTx/>
                <a:uFillTx/>
                <a:latin typeface="Roboto Condensed Light" pitchFamily="2" charset="0"/>
                <a:ea typeface="Roboto Condensed Light" pitchFamily="2" charset="0"/>
                <a:cs typeface="+mn-cs"/>
              </a:endParaRPr>
            </a:p>
          </p:txBody>
        </p:sp>
        <p:sp>
          <p:nvSpPr>
            <p:cNvPr id="33" name="Freeform 32"/>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3F3F3F"/>
                </a:solidFill>
                <a:effectLst/>
                <a:uLnTx/>
                <a:uFillTx/>
                <a:latin typeface="Roboto Condensed Light" pitchFamily="2" charset="0"/>
                <a:ea typeface="Roboto Condensed Light" pitchFamily="2" charset="0"/>
                <a:cs typeface="+mn-cs"/>
              </a:endParaRPr>
            </a:p>
          </p:txBody>
        </p:sp>
        <p:sp>
          <p:nvSpPr>
            <p:cNvPr id="34" name="Rectangle 11"/>
            <p:cNvSpPr/>
            <p:nvPr/>
          </p:nvSpPr>
          <p:spPr>
            <a:xfrm>
              <a:off x="6924639" y="1280525"/>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4500" eaLnBrk="1" fontAlgn="auto" latinLnBrk="0" hangingPunct="1">
                <a:lnSpc>
                  <a:spcPct val="90000"/>
                </a:lnSpc>
                <a:spcBef>
                  <a:spcPct val="0"/>
                </a:spcBef>
                <a:spcAft>
                  <a:spcPct val="35000"/>
                </a:spcAft>
                <a:buClrTx/>
                <a:buSzTx/>
                <a:buFontTx/>
                <a:buNone/>
                <a:defRPr/>
              </a:pPr>
              <a:r>
                <a:rPr kumimoji="0" lang="en-US" sz="1200" b="1" i="0" u="none" strike="noStrike" kern="1200" cap="none" spc="0" normalizeH="0" baseline="0" noProof="0" dirty="0" smtClean="0">
                  <a:ln>
                    <a:noFill/>
                  </a:ln>
                  <a:solidFill>
                    <a:prstClr val="white"/>
                  </a:solidFill>
                  <a:effectLst/>
                  <a:uLnTx/>
                  <a:uFillTx/>
                  <a:latin typeface="Roboto Condensed" pitchFamily="2" charset="0"/>
                  <a:ea typeface="Roboto Condensed" pitchFamily="2" charset="0"/>
                  <a:cs typeface="+mn-cs"/>
                </a:rPr>
                <a:t>System and Integration Testing</a:t>
              </a:r>
              <a:endParaRPr kumimoji="0" lang="en-US" sz="1200" b="1" i="0" u="none" strike="noStrike" kern="1200" cap="none" spc="0" normalizeH="0" baseline="0" noProof="0" dirty="0">
                <a:ln>
                  <a:noFill/>
                </a:ln>
                <a:solidFill>
                  <a:prstClr val="white"/>
                </a:solidFill>
                <a:effectLst/>
                <a:uLnTx/>
                <a:uFillTx/>
                <a:latin typeface="Roboto Condensed Light" pitchFamily="2" charset="0"/>
                <a:ea typeface="Roboto Condensed Light" pitchFamily="2" charset="0"/>
                <a:cs typeface="+mn-cs"/>
              </a:endParaRPr>
            </a:p>
          </p:txBody>
        </p:sp>
        <p:sp>
          <p:nvSpPr>
            <p:cNvPr id="35" name="Rectangle 12"/>
            <p:cNvSpPr/>
            <p:nvPr/>
          </p:nvSpPr>
          <p:spPr>
            <a:xfrm>
              <a:off x="7569160" y="254455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4500" eaLnBrk="1" fontAlgn="auto" latinLnBrk="0" hangingPunct="1">
                <a:lnSpc>
                  <a:spcPct val="90000"/>
                </a:lnSpc>
                <a:spcBef>
                  <a:spcPct val="0"/>
                </a:spcBef>
                <a:spcAft>
                  <a:spcPct val="35000"/>
                </a:spcAft>
                <a:buClrTx/>
                <a:buSzTx/>
                <a:buFontTx/>
                <a:buNone/>
                <a:defRPr/>
              </a:pPr>
              <a:r>
                <a:rPr lang="en-US" sz="1200" b="1" kern="1200" dirty="0" smtClean="0">
                  <a:solidFill>
                    <a:prstClr val="white"/>
                  </a:solidFill>
                  <a:latin typeface="Roboto Condensed" pitchFamily="2" charset="0"/>
                  <a:ea typeface="Roboto Condensed" pitchFamily="2" charset="0"/>
                  <a:cs typeface="+mn-cs"/>
                </a:rPr>
                <a:t>UAT Support</a:t>
              </a:r>
              <a:endParaRPr kumimoji="0" lang="en-US" sz="1200" b="1" i="0" u="none" strike="noStrike" kern="1200" cap="none" spc="0" normalizeH="0" baseline="0" noProof="0" dirty="0">
                <a:ln>
                  <a:noFill/>
                </a:ln>
                <a:solidFill>
                  <a:prstClr val="white"/>
                </a:solidFill>
                <a:effectLst/>
                <a:uLnTx/>
                <a:uFillTx/>
                <a:latin typeface="Roboto Condensed Light" pitchFamily="2" charset="0"/>
                <a:ea typeface="Roboto Condensed Light" pitchFamily="2" charset="0"/>
                <a:cs typeface="+mn-cs"/>
              </a:endParaRPr>
            </a:p>
          </p:txBody>
        </p:sp>
        <p:sp>
          <p:nvSpPr>
            <p:cNvPr id="37" name="Rectangle 13"/>
            <p:cNvSpPr/>
            <p:nvPr/>
          </p:nvSpPr>
          <p:spPr>
            <a:xfrm>
              <a:off x="6733800" y="3498791"/>
              <a:ext cx="1096172" cy="761153"/>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444500">
                <a:lnSpc>
                  <a:spcPct val="90000"/>
                </a:lnSpc>
                <a:spcBef>
                  <a:spcPct val="0"/>
                </a:spcBef>
                <a:spcAft>
                  <a:spcPct val="35000"/>
                </a:spcAft>
                <a:defRPr/>
              </a:pPr>
              <a:r>
                <a:rPr lang="en-US" sz="1200" b="1" kern="1200" dirty="0" smtClean="0">
                  <a:solidFill>
                    <a:prstClr val="white"/>
                  </a:solidFill>
                  <a:latin typeface="Roboto Condensed" pitchFamily="2" charset="0"/>
                  <a:ea typeface="Roboto Condensed" pitchFamily="2" charset="0"/>
                  <a:cs typeface="+mn-cs"/>
                </a:rPr>
                <a:t>Automation Testing</a:t>
              </a:r>
              <a:endParaRPr kumimoji="0" lang="en-US" sz="1200" b="1" i="0" u="none" strike="noStrike" kern="1200" cap="none" spc="0" normalizeH="0" baseline="0" noProof="0" dirty="0">
                <a:ln>
                  <a:noFill/>
                </a:ln>
                <a:solidFill>
                  <a:prstClr val="white"/>
                </a:solidFill>
                <a:effectLst/>
                <a:uLnTx/>
                <a:uFillTx/>
                <a:latin typeface="Roboto Condensed Light" pitchFamily="2" charset="0"/>
                <a:ea typeface="Roboto Condensed Light" pitchFamily="2" charset="0"/>
                <a:cs typeface="+mn-cs"/>
              </a:endParaRPr>
            </a:p>
          </p:txBody>
        </p:sp>
        <p:sp>
          <p:nvSpPr>
            <p:cNvPr id="39" name="Rectangle 14"/>
            <p:cNvSpPr/>
            <p:nvPr/>
          </p:nvSpPr>
          <p:spPr>
            <a:xfrm>
              <a:off x="5295387" y="3373784"/>
              <a:ext cx="1185621" cy="761153"/>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444500">
                <a:lnSpc>
                  <a:spcPct val="90000"/>
                </a:lnSpc>
                <a:spcBef>
                  <a:spcPct val="0"/>
                </a:spcBef>
                <a:spcAft>
                  <a:spcPct val="35000"/>
                </a:spcAft>
                <a:defRPr/>
              </a:pPr>
              <a:r>
                <a:rPr lang="en-US" sz="1200" b="1" kern="1200" dirty="0" smtClean="0">
                  <a:solidFill>
                    <a:prstClr val="white"/>
                  </a:solidFill>
                  <a:latin typeface="Roboto Condensed" pitchFamily="2" charset="0"/>
                  <a:ea typeface="Roboto Condensed" pitchFamily="2" charset="0"/>
                  <a:cs typeface="+mn-cs"/>
                </a:rPr>
                <a:t>Performance Testing</a:t>
              </a:r>
              <a:endParaRPr kumimoji="0" lang="en-US" sz="1200" b="1" i="0" u="none" strike="noStrike" kern="1200" cap="none" spc="0" normalizeH="0" baseline="0" noProof="0" dirty="0">
                <a:ln>
                  <a:noFill/>
                </a:ln>
                <a:solidFill>
                  <a:prstClr val="white"/>
                </a:solidFill>
                <a:effectLst/>
                <a:uLnTx/>
                <a:uFillTx/>
                <a:latin typeface="Roboto Condensed Light" pitchFamily="2" charset="0"/>
                <a:ea typeface="Roboto Condensed Light" pitchFamily="2" charset="0"/>
                <a:cs typeface="+mn-cs"/>
              </a:endParaRPr>
            </a:p>
          </p:txBody>
        </p:sp>
        <p:sp>
          <p:nvSpPr>
            <p:cNvPr id="53" name="Rectangle 15"/>
            <p:cNvSpPr/>
            <p:nvPr/>
          </p:nvSpPr>
          <p:spPr>
            <a:xfrm>
              <a:off x="4840917" y="2137604"/>
              <a:ext cx="1030613" cy="864493"/>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444500">
                <a:lnSpc>
                  <a:spcPct val="90000"/>
                </a:lnSpc>
                <a:spcBef>
                  <a:spcPct val="0"/>
                </a:spcBef>
                <a:spcAft>
                  <a:spcPct val="35000"/>
                </a:spcAft>
                <a:defRPr/>
              </a:pPr>
              <a:r>
                <a:rPr lang="en-US" sz="1200" b="1" kern="1200" dirty="0" smtClean="0">
                  <a:solidFill>
                    <a:prstClr val="white"/>
                  </a:solidFill>
                  <a:latin typeface="Roboto Condensed" pitchFamily="2" charset="0"/>
                  <a:ea typeface="Roboto Condensed" pitchFamily="2" charset="0"/>
                  <a:cs typeface="+mn-cs"/>
                </a:rPr>
                <a:t>Test Consulting</a:t>
              </a:r>
              <a:endParaRPr kumimoji="0" lang="en-US" sz="1200" b="1" i="0" u="none" strike="noStrike" kern="1200" cap="none" spc="0" normalizeH="0" baseline="0" noProof="0" dirty="0">
                <a:ln>
                  <a:noFill/>
                </a:ln>
                <a:solidFill>
                  <a:prstClr val="white"/>
                </a:solidFill>
                <a:effectLst/>
                <a:uLnTx/>
                <a:uFillTx/>
                <a:latin typeface="Roboto Condensed Light" pitchFamily="2" charset="0"/>
                <a:ea typeface="Roboto Condensed Light" pitchFamily="2" charset="0"/>
                <a:cs typeface="+mn-cs"/>
              </a:endParaRPr>
            </a:p>
          </p:txBody>
        </p:sp>
        <p:sp>
          <p:nvSpPr>
            <p:cNvPr id="54" name="Rectangle 16"/>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444500">
                <a:lnSpc>
                  <a:spcPct val="90000"/>
                </a:lnSpc>
                <a:spcBef>
                  <a:spcPct val="0"/>
                </a:spcBef>
                <a:spcAft>
                  <a:spcPct val="35000"/>
                </a:spcAft>
                <a:defRPr/>
              </a:pPr>
              <a:r>
                <a:rPr lang="en-US" sz="1200" b="1" kern="1200" dirty="0" smtClean="0">
                  <a:solidFill>
                    <a:prstClr val="white"/>
                  </a:solidFill>
                  <a:latin typeface="Roboto Condensed" pitchFamily="2" charset="0"/>
                  <a:ea typeface="Roboto Condensed" pitchFamily="2" charset="0"/>
                  <a:cs typeface="+mn-cs"/>
                </a:rPr>
                <a:t>Test Strategy and planning</a:t>
              </a:r>
              <a:endParaRPr kumimoji="0" lang="en-US" sz="1200" b="1" i="0" u="none" strike="noStrike" kern="1200" cap="none" spc="0" normalizeH="0" baseline="0" noProof="0" dirty="0">
                <a:ln>
                  <a:noFill/>
                </a:ln>
                <a:solidFill>
                  <a:prstClr val="white"/>
                </a:solidFill>
                <a:effectLst/>
                <a:uLnTx/>
                <a:uFillTx/>
                <a:latin typeface="Roboto Condensed Light" pitchFamily="2" charset="0"/>
                <a:ea typeface="Roboto Condensed Light" pitchFamily="2" charset="0"/>
                <a:cs typeface="+mn-cs"/>
              </a:endParaRPr>
            </a:p>
          </p:txBody>
        </p:sp>
      </p:grpSp>
      <p:sp>
        <p:nvSpPr>
          <p:cNvPr id="56" name="Oval 55"/>
          <p:cNvSpPr/>
          <p:nvPr/>
        </p:nvSpPr>
        <p:spPr>
          <a:xfrm>
            <a:off x="2755265" y="2542540"/>
            <a:ext cx="1211580" cy="11950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5" name="TextBox 50"/>
          <p:cNvSpPr txBox="1"/>
          <p:nvPr/>
        </p:nvSpPr>
        <p:spPr>
          <a:xfrm>
            <a:off x="2508885" y="2328545"/>
            <a:ext cx="1727835" cy="1619885"/>
          </a:xfrm>
          <a:prstGeom prst="rect">
            <a:avLst/>
          </a:prstGeom>
          <a:noFill/>
        </p:spPr>
        <p:txBody>
          <a:bodyPr wrap="square" rtlCol="0">
            <a:prstTxWarp prst="textCircle">
              <a:avLst/>
            </a:prstTxWarp>
            <a:spAutoFit/>
          </a:bodyPr>
          <a:p>
            <a:r>
              <a:rPr lang="en-IN" sz="3200" b="1" dirty="0" smtClean="0"/>
              <a:t>CORE    </a:t>
            </a:r>
            <a:r>
              <a:rPr lang="en-IN" sz="2800" b="1" dirty="0" smtClean="0"/>
              <a:t>TESTING   CAPABILITIES</a:t>
            </a:r>
            <a:endParaRPr lang="en-IN" sz="2800" b="1" dirty="0"/>
          </a:p>
        </p:txBody>
      </p:sp>
      <p:sp>
        <p:nvSpPr>
          <p:cNvPr id="58" name="TextBox 30"/>
          <p:cNvSpPr txBox="1"/>
          <p:nvPr/>
        </p:nvSpPr>
        <p:spPr>
          <a:xfrm>
            <a:off x="2847340" y="213995"/>
            <a:ext cx="930275" cy="460375"/>
          </a:xfrm>
          <a:prstGeom prst="rect">
            <a:avLst/>
          </a:prstGeom>
          <a:noFill/>
        </p:spPr>
        <p:txBody>
          <a:bodyPr wrap="square" rtlCol="0">
            <a:spAutoFit/>
          </a:bodyPr>
          <a:p>
            <a:pPr algn="ctr">
              <a:buClrTx/>
              <a:buSzTx/>
              <a:buFontTx/>
            </a:pPr>
            <a:r>
              <a:rPr lang="en-IN" sz="1200" dirty="0" smtClean="0">
                <a:latin typeface="Times New Roman" panose="02020603050405020304" pitchFamily="18" charset="0"/>
                <a:cs typeface="Times New Roman" panose="02020603050405020304" pitchFamily="18" charset="0"/>
              </a:rPr>
              <a:t>Functional Testing</a:t>
            </a:r>
            <a:endParaRPr lang="en-IN" sz="1200" dirty="0" smtClean="0">
              <a:latin typeface="Times New Roman" panose="02020603050405020304" pitchFamily="18" charset="0"/>
              <a:cs typeface="Times New Roman" panose="02020603050405020304" pitchFamily="18" charset="0"/>
            </a:endParaRPr>
          </a:p>
        </p:txBody>
      </p:sp>
      <p:sp>
        <p:nvSpPr>
          <p:cNvPr id="59" name="TextBox 48"/>
          <p:cNvSpPr txBox="1"/>
          <p:nvPr/>
        </p:nvSpPr>
        <p:spPr>
          <a:xfrm>
            <a:off x="1268730" y="796290"/>
            <a:ext cx="1222375" cy="460375"/>
          </a:xfrm>
          <a:prstGeom prst="rect">
            <a:avLst/>
          </a:prstGeom>
          <a:noFill/>
        </p:spPr>
        <p:txBody>
          <a:bodyPr wrap="square" rtlCol="0">
            <a:spAutoFit/>
          </a:bodyPr>
          <a:p>
            <a:r>
              <a:rPr lang="en-IN" sz="1200" dirty="0" smtClean="0">
                <a:latin typeface="Times New Roman" panose="02020603050405020304" pitchFamily="18" charset="0"/>
                <a:cs typeface="Times New Roman" panose="02020603050405020304" pitchFamily="18" charset="0"/>
              </a:rPr>
              <a:t>Regression Testing</a:t>
            </a:r>
            <a:endParaRPr lang="en-IN" sz="1200" dirty="0">
              <a:latin typeface="Times New Roman" panose="02020603050405020304" pitchFamily="18" charset="0"/>
              <a:cs typeface="Times New Roman" panose="02020603050405020304" pitchFamily="18" charset="0"/>
            </a:endParaRPr>
          </a:p>
        </p:txBody>
      </p:sp>
      <p:sp>
        <p:nvSpPr>
          <p:cNvPr id="65" name="TextBox 35"/>
          <p:cNvSpPr txBox="1"/>
          <p:nvPr/>
        </p:nvSpPr>
        <p:spPr>
          <a:xfrm>
            <a:off x="4644390" y="803275"/>
            <a:ext cx="832485" cy="460375"/>
          </a:xfrm>
          <a:prstGeom prst="rect">
            <a:avLst/>
          </a:prstGeom>
          <a:noFill/>
        </p:spPr>
        <p:txBody>
          <a:bodyPr wrap="square" rtlCol="0">
            <a:spAutoFit/>
          </a:bodyPr>
          <a:p>
            <a:pPr algn="ctr">
              <a:buClrTx/>
              <a:buSzTx/>
              <a:buFontTx/>
            </a:pPr>
            <a:r>
              <a:rPr lang="en-IN" sz="1200" dirty="0" smtClean="0">
                <a:latin typeface="Times New Roman" panose="02020603050405020304" pitchFamily="18" charset="0"/>
                <a:cs typeface="Times New Roman" panose="02020603050405020304" pitchFamily="18" charset="0"/>
              </a:rPr>
              <a:t>Usability </a:t>
            </a:r>
            <a:endParaRPr lang="en-IN" sz="1200" dirty="0" smtClean="0">
              <a:latin typeface="Times New Roman" panose="02020603050405020304" pitchFamily="18" charset="0"/>
              <a:cs typeface="Times New Roman" panose="02020603050405020304" pitchFamily="18" charset="0"/>
            </a:endParaRPr>
          </a:p>
          <a:p>
            <a:pPr algn="ctr">
              <a:buClrTx/>
              <a:buSzTx/>
              <a:buFontTx/>
            </a:pPr>
            <a:r>
              <a:rPr lang="en-IN" sz="1200" dirty="0" smtClean="0">
                <a:latin typeface="Times New Roman" panose="02020603050405020304" pitchFamily="18" charset="0"/>
                <a:cs typeface="Times New Roman" panose="02020603050405020304" pitchFamily="18" charset="0"/>
              </a:rPr>
              <a:t>Testing</a:t>
            </a:r>
            <a:endParaRPr lang="en-IN" sz="1200" dirty="0"/>
          </a:p>
        </p:txBody>
      </p:sp>
      <p:sp>
        <p:nvSpPr>
          <p:cNvPr id="66" name="TextBox 37"/>
          <p:cNvSpPr txBox="1"/>
          <p:nvPr/>
        </p:nvSpPr>
        <p:spPr>
          <a:xfrm>
            <a:off x="5523230" y="1710055"/>
            <a:ext cx="944880" cy="598805"/>
          </a:xfrm>
          <a:prstGeom prst="rect">
            <a:avLst/>
          </a:prstGeom>
          <a:noFill/>
        </p:spPr>
        <p:txBody>
          <a:bodyPr wrap="square" rtlCol="0">
            <a:spAutoFit/>
          </a:bodyPr>
          <a:p>
            <a:pPr algn="l"/>
            <a:r>
              <a:rPr lang="en-IN" sz="1100" dirty="0" smtClean="0">
                <a:latin typeface="Times New Roman" panose="02020603050405020304" pitchFamily="18" charset="0"/>
                <a:cs typeface="Times New Roman" panose="02020603050405020304" pitchFamily="18" charset="0"/>
              </a:rPr>
              <a:t>Load / </a:t>
            </a:r>
            <a:endParaRPr lang="en-IN" sz="1100" dirty="0" smtClean="0">
              <a:latin typeface="Times New Roman" panose="02020603050405020304" pitchFamily="18" charset="0"/>
              <a:cs typeface="Times New Roman" panose="02020603050405020304" pitchFamily="18" charset="0"/>
            </a:endParaRPr>
          </a:p>
          <a:p>
            <a:pPr algn="l"/>
            <a:r>
              <a:rPr lang="en-IN" sz="1100" dirty="0" smtClean="0">
                <a:latin typeface="Times New Roman" panose="02020603050405020304" pitchFamily="18" charset="0"/>
                <a:cs typeface="Times New Roman" panose="02020603050405020304" pitchFamily="18" charset="0"/>
              </a:rPr>
              <a:t>Stress </a:t>
            </a:r>
            <a:endParaRPr lang="en-IN" sz="1100" dirty="0" smtClean="0">
              <a:latin typeface="Times New Roman" panose="02020603050405020304" pitchFamily="18" charset="0"/>
              <a:cs typeface="Times New Roman" panose="02020603050405020304" pitchFamily="18" charset="0"/>
            </a:endParaRPr>
          </a:p>
          <a:p>
            <a:pPr algn="l"/>
            <a:r>
              <a:rPr lang="en-IN" sz="1100" dirty="0" smtClean="0">
                <a:latin typeface="Times New Roman" panose="02020603050405020304" pitchFamily="18" charset="0"/>
                <a:cs typeface="Times New Roman" panose="02020603050405020304" pitchFamily="18" charset="0"/>
              </a:rPr>
              <a:t>Testing</a:t>
            </a:r>
            <a:endParaRPr lang="en-IN" sz="1100" dirty="0">
              <a:latin typeface="Times New Roman" panose="02020603050405020304" pitchFamily="18" charset="0"/>
              <a:cs typeface="Times New Roman" panose="02020603050405020304" pitchFamily="18" charset="0"/>
            </a:endParaRPr>
          </a:p>
        </p:txBody>
      </p:sp>
      <p:sp>
        <p:nvSpPr>
          <p:cNvPr id="67" name="TextBox 39"/>
          <p:cNvSpPr txBox="1"/>
          <p:nvPr/>
        </p:nvSpPr>
        <p:spPr>
          <a:xfrm>
            <a:off x="5768975" y="2708275"/>
            <a:ext cx="700405" cy="460375"/>
          </a:xfrm>
          <a:prstGeom prst="rect">
            <a:avLst/>
          </a:prstGeom>
          <a:noFill/>
        </p:spPr>
        <p:txBody>
          <a:bodyPr wrap="square" rtlCol="0">
            <a:spAutoFit/>
          </a:bodyPr>
          <a:p>
            <a:pPr lvl="0" algn="l">
              <a:buClrTx/>
              <a:buSzTx/>
              <a:buFontTx/>
            </a:pPr>
            <a:r>
              <a:rPr lang="en-IN" sz="1100" dirty="0" smtClean="0">
                <a:latin typeface="Times New Roman" panose="02020603050405020304" pitchFamily="18" charset="0"/>
                <a:cs typeface="Times New Roman" panose="02020603050405020304" pitchFamily="18" charset="0"/>
                <a:sym typeface="+mn-ea"/>
              </a:rPr>
              <a:t>Security </a:t>
            </a:r>
            <a:endParaRPr lang="en-IN" sz="1100" dirty="0" smtClean="0">
              <a:latin typeface="Times New Roman" panose="02020603050405020304" pitchFamily="18" charset="0"/>
              <a:cs typeface="Times New Roman" panose="02020603050405020304" pitchFamily="18" charset="0"/>
              <a:sym typeface="+mn-ea"/>
            </a:endParaRPr>
          </a:p>
          <a:p>
            <a:pPr lvl="0" algn="l">
              <a:buClrTx/>
              <a:buSzTx/>
              <a:buFontTx/>
            </a:pPr>
            <a:r>
              <a:rPr lang="en-IN" sz="1100" dirty="0" smtClean="0">
                <a:latin typeface="Times New Roman" panose="02020603050405020304" pitchFamily="18" charset="0"/>
                <a:cs typeface="Times New Roman" panose="02020603050405020304" pitchFamily="18" charset="0"/>
                <a:sym typeface="+mn-ea"/>
              </a:rPr>
              <a:t>Testing</a:t>
            </a:r>
            <a:endParaRPr lang="en-IN" sz="1100" dirty="0" smtClean="0">
              <a:latin typeface="Times New Roman" panose="02020603050405020304" pitchFamily="18" charset="0"/>
              <a:cs typeface="Times New Roman" panose="02020603050405020304" pitchFamily="18" charset="0"/>
              <a:sym typeface="+mn-ea"/>
            </a:endParaRPr>
          </a:p>
        </p:txBody>
      </p:sp>
      <p:sp>
        <p:nvSpPr>
          <p:cNvPr id="68" name="TextBox 40"/>
          <p:cNvSpPr txBox="1"/>
          <p:nvPr/>
        </p:nvSpPr>
        <p:spPr>
          <a:xfrm>
            <a:off x="5596255" y="3583940"/>
            <a:ext cx="1336040" cy="598805"/>
          </a:xfrm>
          <a:prstGeom prst="rect">
            <a:avLst/>
          </a:prstGeom>
          <a:noFill/>
        </p:spPr>
        <p:txBody>
          <a:bodyPr wrap="square" rtlCol="0">
            <a:spAutoFit/>
          </a:bodyPr>
          <a:p>
            <a:pPr lvl="0" algn="l">
              <a:buClrTx/>
              <a:buSzTx/>
              <a:buFontTx/>
            </a:pPr>
            <a:r>
              <a:rPr lang="en-IN" sz="1100" dirty="0" smtClean="0">
                <a:latin typeface="Times New Roman" panose="02020603050405020304" pitchFamily="18" charset="0"/>
                <a:cs typeface="Times New Roman" panose="02020603050405020304" pitchFamily="18" charset="0"/>
                <a:sym typeface="+mn-ea"/>
              </a:rPr>
              <a:t>Data</a:t>
            </a:r>
            <a:endParaRPr lang="en-IN" sz="1100" dirty="0" smtClean="0">
              <a:latin typeface="Times New Roman" panose="02020603050405020304" pitchFamily="18" charset="0"/>
              <a:cs typeface="Times New Roman" panose="02020603050405020304" pitchFamily="18" charset="0"/>
              <a:sym typeface="+mn-ea"/>
            </a:endParaRPr>
          </a:p>
          <a:p>
            <a:pPr lvl="0" algn="l">
              <a:buClrTx/>
              <a:buSzTx/>
              <a:buFontTx/>
            </a:pPr>
            <a:r>
              <a:rPr lang="en-IN" sz="1100" dirty="0" smtClean="0">
                <a:latin typeface="Times New Roman" panose="02020603050405020304" pitchFamily="18" charset="0"/>
                <a:cs typeface="Times New Roman" panose="02020603050405020304" pitchFamily="18" charset="0"/>
                <a:sym typeface="+mn-ea"/>
              </a:rPr>
              <a:t>Migration</a:t>
            </a:r>
            <a:endParaRPr lang="en-IN" sz="1100" dirty="0" smtClean="0">
              <a:latin typeface="Times New Roman" panose="02020603050405020304" pitchFamily="18" charset="0"/>
              <a:cs typeface="Times New Roman" panose="02020603050405020304" pitchFamily="18" charset="0"/>
              <a:sym typeface="+mn-ea"/>
            </a:endParaRPr>
          </a:p>
          <a:p>
            <a:pPr lvl="0" algn="l">
              <a:buClrTx/>
              <a:buSzTx/>
              <a:buFontTx/>
            </a:pPr>
            <a:r>
              <a:rPr lang="en-IN" sz="1100" dirty="0" smtClean="0">
                <a:latin typeface="Times New Roman" panose="02020603050405020304" pitchFamily="18" charset="0"/>
                <a:cs typeface="Times New Roman" panose="02020603050405020304" pitchFamily="18" charset="0"/>
                <a:sym typeface="+mn-ea"/>
              </a:rPr>
              <a:t>Testing</a:t>
            </a:r>
            <a:endParaRPr lang="en-IN" sz="1100" dirty="0" smtClean="0">
              <a:latin typeface="Times New Roman" panose="02020603050405020304" pitchFamily="18" charset="0"/>
              <a:cs typeface="Times New Roman" panose="02020603050405020304" pitchFamily="18" charset="0"/>
              <a:sym typeface="+mn-ea"/>
            </a:endParaRPr>
          </a:p>
        </p:txBody>
      </p:sp>
      <p:sp>
        <p:nvSpPr>
          <p:cNvPr id="69" name="TextBox 41"/>
          <p:cNvSpPr txBox="1"/>
          <p:nvPr/>
        </p:nvSpPr>
        <p:spPr>
          <a:xfrm>
            <a:off x="4805680" y="4799965"/>
            <a:ext cx="893445" cy="429895"/>
          </a:xfrm>
          <a:prstGeom prst="rect">
            <a:avLst/>
          </a:prstGeom>
          <a:noFill/>
        </p:spPr>
        <p:txBody>
          <a:bodyPr wrap="square" rtlCol="0">
            <a:spAutoFit/>
          </a:bodyPr>
          <a:p>
            <a:pPr lvl="0" algn="l">
              <a:buClrTx/>
              <a:buSzTx/>
              <a:buFontTx/>
            </a:pPr>
            <a:r>
              <a:rPr lang="en-IN" sz="1100" dirty="0" smtClean="0">
                <a:latin typeface="Times New Roman" panose="02020603050405020304" pitchFamily="18" charset="0"/>
                <a:cs typeface="Times New Roman" panose="02020603050405020304" pitchFamily="18" charset="0"/>
                <a:sym typeface="+mn-ea"/>
              </a:rPr>
              <a:t>Portability</a:t>
            </a:r>
            <a:endParaRPr lang="en-IN" sz="1100" dirty="0" smtClean="0">
              <a:latin typeface="Times New Roman" panose="02020603050405020304" pitchFamily="18" charset="0"/>
              <a:cs typeface="Times New Roman" panose="02020603050405020304" pitchFamily="18" charset="0"/>
              <a:sym typeface="+mn-ea"/>
            </a:endParaRPr>
          </a:p>
          <a:p>
            <a:pPr lvl="0" algn="l">
              <a:buClrTx/>
              <a:buSzTx/>
              <a:buFontTx/>
            </a:pPr>
            <a:r>
              <a:rPr lang="en-IN" sz="1100" dirty="0" smtClean="0">
                <a:latin typeface="Times New Roman" panose="02020603050405020304" pitchFamily="18" charset="0"/>
                <a:cs typeface="Times New Roman" panose="02020603050405020304" pitchFamily="18" charset="0"/>
                <a:sym typeface="+mn-ea"/>
              </a:rPr>
              <a:t>Testing</a:t>
            </a:r>
            <a:endParaRPr lang="en-IN" sz="1100" dirty="0" smtClean="0">
              <a:latin typeface="Times New Roman" panose="02020603050405020304" pitchFamily="18" charset="0"/>
              <a:cs typeface="Times New Roman" panose="02020603050405020304" pitchFamily="18" charset="0"/>
              <a:sym typeface="+mn-ea"/>
            </a:endParaRPr>
          </a:p>
        </p:txBody>
      </p:sp>
      <p:sp>
        <p:nvSpPr>
          <p:cNvPr id="70" name="TextBox 42"/>
          <p:cNvSpPr txBox="1"/>
          <p:nvPr/>
        </p:nvSpPr>
        <p:spPr>
          <a:xfrm>
            <a:off x="2841625" y="5573395"/>
            <a:ext cx="1038225" cy="429895"/>
          </a:xfrm>
          <a:prstGeom prst="rect">
            <a:avLst/>
          </a:prstGeom>
          <a:noFill/>
        </p:spPr>
        <p:txBody>
          <a:bodyPr wrap="square" rtlCol="0">
            <a:spAutoFit/>
          </a:bodyPr>
          <a:p>
            <a:pPr lvl="0" algn="ctr">
              <a:buClrTx/>
              <a:buSzTx/>
              <a:buFontTx/>
            </a:pPr>
            <a:r>
              <a:rPr lang="en-IN" sz="1100" dirty="0" smtClean="0">
                <a:latin typeface="Times New Roman" panose="02020603050405020304" pitchFamily="18" charset="0"/>
                <a:cs typeface="Times New Roman" panose="02020603050405020304" pitchFamily="18" charset="0"/>
                <a:sym typeface="+mn-ea"/>
              </a:rPr>
              <a:t>Compatibility</a:t>
            </a:r>
            <a:endParaRPr lang="en-IN" sz="1100" dirty="0" smtClean="0">
              <a:latin typeface="Times New Roman" panose="02020603050405020304" pitchFamily="18" charset="0"/>
              <a:cs typeface="Times New Roman" panose="02020603050405020304" pitchFamily="18" charset="0"/>
              <a:sym typeface="+mn-ea"/>
            </a:endParaRPr>
          </a:p>
          <a:p>
            <a:pPr lvl="0" algn="ctr">
              <a:buClrTx/>
              <a:buSzTx/>
              <a:buFontTx/>
            </a:pPr>
            <a:r>
              <a:rPr lang="en-IN" sz="1100" dirty="0" smtClean="0">
                <a:latin typeface="Times New Roman" panose="02020603050405020304" pitchFamily="18" charset="0"/>
                <a:cs typeface="Times New Roman" panose="02020603050405020304" pitchFamily="18" charset="0"/>
                <a:sym typeface="+mn-ea"/>
              </a:rPr>
              <a:t>Testing</a:t>
            </a:r>
            <a:endParaRPr lang="en-IN" sz="1100" dirty="0" smtClean="0">
              <a:latin typeface="Times New Roman" panose="02020603050405020304" pitchFamily="18" charset="0"/>
              <a:cs typeface="Times New Roman" panose="02020603050405020304" pitchFamily="18" charset="0"/>
              <a:sym typeface="+mn-ea"/>
            </a:endParaRPr>
          </a:p>
        </p:txBody>
      </p:sp>
      <p:sp>
        <p:nvSpPr>
          <p:cNvPr id="71" name="TextBox 43"/>
          <p:cNvSpPr txBox="1"/>
          <p:nvPr/>
        </p:nvSpPr>
        <p:spPr>
          <a:xfrm>
            <a:off x="1060450" y="4791075"/>
            <a:ext cx="988060" cy="398780"/>
          </a:xfrm>
          <a:prstGeom prst="rect">
            <a:avLst/>
          </a:prstGeom>
          <a:noFill/>
        </p:spPr>
        <p:txBody>
          <a:bodyPr wrap="square" rtlCol="0">
            <a:spAutoFit/>
          </a:bodyPr>
          <a:p>
            <a:pPr algn="l">
              <a:buClrTx/>
              <a:buSzTx/>
              <a:buNone/>
            </a:pPr>
            <a:r>
              <a:rPr lang="en-IN" sz="1000" dirty="0" smtClean="0">
                <a:latin typeface="Times New Roman" panose="02020603050405020304" pitchFamily="18" charset="0"/>
                <a:cs typeface="Times New Roman" panose="02020603050405020304" pitchFamily="18" charset="0"/>
              </a:rPr>
              <a:t>Localization </a:t>
            </a:r>
            <a:endParaRPr lang="en-IN" sz="1000" dirty="0" smtClean="0">
              <a:latin typeface="Times New Roman" panose="02020603050405020304" pitchFamily="18" charset="0"/>
              <a:cs typeface="Times New Roman" panose="02020603050405020304" pitchFamily="18" charset="0"/>
            </a:endParaRPr>
          </a:p>
          <a:p>
            <a:pPr algn="l">
              <a:buClrTx/>
              <a:buSzTx/>
              <a:buNone/>
            </a:pPr>
            <a:r>
              <a:rPr lang="en-IN" sz="1000" dirty="0" smtClean="0">
                <a:latin typeface="Times New Roman" panose="02020603050405020304" pitchFamily="18" charset="0"/>
                <a:cs typeface="Times New Roman" panose="02020603050405020304" pitchFamily="18" charset="0"/>
              </a:rPr>
              <a:t>Testing</a:t>
            </a:r>
            <a:endParaRPr lang="en-IN" sz="1000" dirty="0" smtClean="0">
              <a:latin typeface="Times New Roman" panose="02020603050405020304" pitchFamily="18" charset="0"/>
              <a:cs typeface="Times New Roman" panose="02020603050405020304" pitchFamily="18" charset="0"/>
            </a:endParaRPr>
          </a:p>
        </p:txBody>
      </p:sp>
      <p:sp>
        <p:nvSpPr>
          <p:cNvPr id="72" name="TextBox 44"/>
          <p:cNvSpPr txBox="1"/>
          <p:nvPr/>
        </p:nvSpPr>
        <p:spPr>
          <a:xfrm>
            <a:off x="451485" y="3695700"/>
            <a:ext cx="1220470" cy="398780"/>
          </a:xfrm>
          <a:prstGeom prst="rect">
            <a:avLst/>
          </a:prstGeom>
          <a:noFill/>
        </p:spPr>
        <p:txBody>
          <a:bodyPr wrap="square" rtlCol="0">
            <a:spAutoFit/>
          </a:bodyPr>
          <a:p>
            <a:pPr algn="l">
              <a:buClrTx/>
              <a:buSzTx/>
              <a:buNone/>
            </a:pPr>
            <a:r>
              <a:rPr lang="en-IN" sz="1000" dirty="0" smtClean="0">
                <a:latin typeface="Times New Roman" panose="02020603050405020304" pitchFamily="18" charset="0"/>
                <a:cs typeface="Times New Roman" panose="02020603050405020304" pitchFamily="18" charset="0"/>
              </a:rPr>
              <a:t>Analytics </a:t>
            </a:r>
            <a:endParaRPr lang="en-IN" sz="1000" dirty="0" smtClean="0">
              <a:latin typeface="Times New Roman" panose="02020603050405020304" pitchFamily="18" charset="0"/>
              <a:cs typeface="Times New Roman" panose="02020603050405020304" pitchFamily="18" charset="0"/>
            </a:endParaRPr>
          </a:p>
          <a:p>
            <a:pPr algn="l">
              <a:buClrTx/>
              <a:buSzTx/>
              <a:buNone/>
            </a:pPr>
            <a:r>
              <a:rPr lang="en-IN" sz="1000" dirty="0" smtClean="0">
                <a:latin typeface="Times New Roman" panose="02020603050405020304" pitchFamily="18" charset="0"/>
                <a:cs typeface="Times New Roman" panose="02020603050405020304" pitchFamily="18" charset="0"/>
              </a:rPr>
              <a:t>Testing</a:t>
            </a:r>
            <a:endParaRPr lang="en-IN" sz="1000" dirty="0" smtClean="0">
              <a:latin typeface="Times New Roman" panose="02020603050405020304" pitchFamily="18" charset="0"/>
              <a:cs typeface="Times New Roman" panose="02020603050405020304" pitchFamily="18" charset="0"/>
            </a:endParaRPr>
          </a:p>
        </p:txBody>
      </p:sp>
      <p:sp>
        <p:nvSpPr>
          <p:cNvPr id="73" name="TextBox 45"/>
          <p:cNvSpPr txBox="1"/>
          <p:nvPr/>
        </p:nvSpPr>
        <p:spPr>
          <a:xfrm>
            <a:off x="316230" y="2682875"/>
            <a:ext cx="1102995" cy="460375"/>
          </a:xfrm>
          <a:prstGeom prst="rect">
            <a:avLst/>
          </a:prstGeom>
          <a:noFill/>
        </p:spPr>
        <p:txBody>
          <a:bodyPr wrap="square" rtlCol="0">
            <a:spAutoFit/>
          </a:bodyPr>
          <a:p>
            <a:r>
              <a:rPr lang="en-IN" sz="1200" dirty="0" smtClean="0">
                <a:latin typeface="Times New Roman" panose="02020603050405020304" pitchFamily="18" charset="0"/>
                <a:cs typeface="Times New Roman" panose="02020603050405020304" pitchFamily="18" charset="0"/>
              </a:rPr>
              <a:t>Mobility </a:t>
            </a:r>
            <a:endParaRPr lang="en-IN" sz="1200" dirty="0" smtClean="0">
              <a:latin typeface="Times New Roman" panose="02020603050405020304" pitchFamily="18" charset="0"/>
              <a:cs typeface="Times New Roman" panose="02020603050405020304" pitchFamily="18" charset="0"/>
            </a:endParaRPr>
          </a:p>
          <a:p>
            <a:r>
              <a:rPr lang="en-IN" sz="1200" dirty="0" smtClean="0">
                <a:latin typeface="Times New Roman" panose="02020603050405020304" pitchFamily="18" charset="0"/>
                <a:cs typeface="Times New Roman" panose="02020603050405020304" pitchFamily="18" charset="0"/>
              </a:rPr>
              <a:t>Testing</a:t>
            </a:r>
            <a:endParaRPr lang="en-IN" sz="1200" dirty="0">
              <a:latin typeface="Times New Roman" panose="02020603050405020304" pitchFamily="18" charset="0"/>
              <a:cs typeface="Times New Roman" panose="02020603050405020304" pitchFamily="18" charset="0"/>
            </a:endParaRPr>
          </a:p>
        </p:txBody>
      </p:sp>
      <p:sp>
        <p:nvSpPr>
          <p:cNvPr id="74" name="TextBox 46"/>
          <p:cNvSpPr txBox="1"/>
          <p:nvPr/>
        </p:nvSpPr>
        <p:spPr>
          <a:xfrm>
            <a:off x="588645" y="1633220"/>
            <a:ext cx="889000" cy="398780"/>
          </a:xfrm>
          <a:prstGeom prst="rect">
            <a:avLst/>
          </a:prstGeom>
          <a:noFill/>
        </p:spPr>
        <p:txBody>
          <a:bodyPr wrap="square" rtlCol="0">
            <a:spAutoFit/>
          </a:bodyPr>
          <a:p>
            <a:r>
              <a:rPr lang="en-IN" sz="1000" dirty="0" smtClean="0">
                <a:latin typeface="Times New Roman" panose="02020603050405020304" pitchFamily="18" charset="0"/>
                <a:cs typeface="Times New Roman" panose="02020603050405020304" pitchFamily="18" charset="0"/>
              </a:rPr>
              <a:t>Middleware</a:t>
            </a:r>
            <a:endParaRPr lang="en-IN" sz="1000" dirty="0" smtClean="0">
              <a:latin typeface="Times New Roman" panose="02020603050405020304" pitchFamily="18" charset="0"/>
              <a:cs typeface="Times New Roman" panose="02020603050405020304" pitchFamily="18" charset="0"/>
            </a:endParaRPr>
          </a:p>
          <a:p>
            <a:r>
              <a:rPr lang="en-IN" sz="1000" dirty="0" smtClean="0">
                <a:latin typeface="Times New Roman" panose="02020603050405020304" pitchFamily="18" charset="0"/>
                <a:cs typeface="Times New Roman" panose="02020603050405020304" pitchFamily="18" charset="0"/>
              </a:rPr>
              <a:t>Testing</a:t>
            </a:r>
            <a:endParaRPr lang="en-IN" sz="1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E54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11922</Words>
  <Application>WPS Presentation</Application>
  <PresentationFormat>Custom</PresentationFormat>
  <Paragraphs>608</Paragraphs>
  <Slides>21</Slides>
  <Notes>1</Notes>
  <HiddenSlides>0</HiddenSlides>
  <MMClips>0</MMClips>
  <ScaleCrop>false</ScaleCrop>
  <HeadingPairs>
    <vt:vector size="6" baseType="variant">
      <vt:variant>
        <vt:lpstr>已用的字体</vt:lpstr>
      </vt:variant>
      <vt:variant>
        <vt:i4>30</vt:i4>
      </vt:variant>
      <vt:variant>
        <vt:lpstr>主题</vt:lpstr>
      </vt:variant>
      <vt:variant>
        <vt:i4>2</vt:i4>
      </vt:variant>
      <vt:variant>
        <vt:lpstr>幻灯片标题</vt:lpstr>
      </vt:variant>
      <vt:variant>
        <vt:i4>21</vt:i4>
      </vt:variant>
    </vt:vector>
  </HeadingPairs>
  <TitlesOfParts>
    <vt:vector size="53" baseType="lpstr">
      <vt:lpstr>Arial</vt:lpstr>
      <vt:lpstr>SimSun</vt:lpstr>
      <vt:lpstr>Wingdings</vt:lpstr>
      <vt:lpstr>Times New Roman</vt:lpstr>
      <vt:lpstr>MV Boli</vt:lpstr>
      <vt:lpstr>Times New Roman</vt:lpstr>
      <vt:lpstr>Arial MT</vt:lpstr>
      <vt:lpstr>Lucida Sans Unicode</vt:lpstr>
      <vt:lpstr>Tahoma</vt:lpstr>
      <vt:lpstr>Calibri</vt:lpstr>
      <vt:lpstr>Century Gothic</vt:lpstr>
      <vt:lpstr>Calibri Light</vt:lpstr>
      <vt:lpstr>Roboto</vt:lpstr>
      <vt:lpstr>Impact</vt:lpstr>
      <vt:lpstr>Microsoft YaHei</vt:lpstr>
      <vt:lpstr>Calibri</vt:lpstr>
      <vt:lpstr>Amazon Ember</vt:lpstr>
      <vt:lpstr>Segoe Print</vt:lpstr>
      <vt:lpstr>Roboto</vt:lpstr>
      <vt:lpstr>Wide Latin</vt:lpstr>
      <vt:lpstr>Noto Sans Symbols</vt:lpstr>
      <vt:lpstr>Roboto Thin</vt:lpstr>
      <vt:lpstr>Arial</vt:lpstr>
      <vt:lpstr>Roboto Condensed Light</vt:lpstr>
      <vt:lpstr>Roboto Condensed</vt:lpstr>
      <vt:lpstr>Arial Unicode MS</vt:lpstr>
      <vt:lpstr>Arial Black</vt:lpstr>
      <vt:lpstr>Oswald</vt:lpstr>
      <vt:lpstr>Architects Daughter</vt:lpstr>
      <vt:lpstr>Arial Narrow</vt:lpstr>
      <vt:lpstr>Office Theme</vt:lpstr>
      <vt:lpstr>1_Office Theme</vt:lpstr>
      <vt:lpstr>SUSTAINABLE OUTREACH AND  UNIVERSAL LEADERSHIP  (SOUL) LIMITED Empowering Humanity….</vt:lpstr>
      <vt:lpstr>PowerPoint 演示文稿</vt:lpstr>
      <vt:lpstr>SERVICE OFFERINGS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CLIENT LIST</vt:lpstr>
      <vt:lpstr>PowerPoint 演示文稿</vt:lpstr>
      <vt:lpstr>SELECTED CASE STUDIES</vt:lpstr>
      <vt:lpstr>PowerPoint 演示文稿</vt:lpstr>
      <vt:lpstr>PowerPoint 演示文稿</vt:lpstr>
      <vt:lpstr>PowerPoint 演示文稿</vt:lpstr>
      <vt:lpstr>TEAM</vt:lpstr>
      <vt:lpstr>PowerPoint 演示文稿</vt:lpstr>
      <vt:lpstr>Thank You</vt:lpstr>
    </vt:vector>
  </TitlesOfParts>
  <Company>HP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KIIT</dc:creator>
  <cp:lastModifiedBy>KIIT</cp:lastModifiedBy>
  <cp:revision>67</cp:revision>
  <dcterms:created xsi:type="dcterms:W3CDTF">2022-12-02T05:59:00Z</dcterms:created>
  <dcterms:modified xsi:type="dcterms:W3CDTF">2022-12-05T11:16:35Z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004269E203A6429CB9478B6B00DA10D5</vt:lpwstr>
  </property>
  <property fmtid="{D5CDD505-2E9C-101B-9397-08002B2CF9AE}" pid="3" name="KSOProductBuildVer">
    <vt:lpwstr>1033-11.2.0.11417</vt:lpwstr>
  </property>
</Properties>
</file>